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745" y="2034540"/>
            <a:ext cx="4543425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10</cp:revision>
  <dcterms:created xsi:type="dcterms:W3CDTF">2024-04-27T21:20:00Z</dcterms:created>
  <dcterms:modified xsi:type="dcterms:W3CDTF">2024-10-28T09:17:56Z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