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363FFA5-3699-7B03-54FA-2013880410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9" y="2286555"/>
            <a:ext cx="1715603" cy="1715603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94965C6-3C58-5C50-DB52-64D8807F1935}"/>
              </a:ext>
            </a:extLst>
          </p:cNvPr>
          <p:cNvGrpSpPr/>
          <p:nvPr/>
        </p:nvGrpSpPr>
        <p:grpSpPr>
          <a:xfrm>
            <a:off x="2575111" y="2354069"/>
            <a:ext cx="2207676" cy="2006265"/>
            <a:chOff x="2575111" y="2354069"/>
            <a:chExt cx="2207676" cy="2006265"/>
          </a:xfrm>
        </p:grpSpPr>
        <p:pic>
          <p:nvPicPr>
            <p:cNvPr id="48" name="Рисунок 47" descr="Изображение выглядит как иллюстрация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5F2331F-2858-738F-80CB-4F116EC4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75111" y="2354069"/>
              <a:ext cx="1916123" cy="191612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скот, млекопитающее, крупный рогатый скот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E37144-8D55-950D-386C-638858CA5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816" y="3331363"/>
              <a:ext cx="1028971" cy="1028971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21BC46A-F6CF-B59E-7DE1-3BCB5BD1C9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4484" y="2291766"/>
            <a:ext cx="1916123" cy="1916123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384265" y="3259003"/>
            <a:ext cx="1056778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81" y="2297179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28" y="2301940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523829" y="2356221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3" y="2001838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66" y="2302337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51340" y="2570435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7A164821-7ED3-95A5-B9EC-1C9123545C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17" y="2187778"/>
            <a:ext cx="2149831" cy="21498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троительство, облако, окн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9EB08AF3-3752-1097-D18F-182E92B740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69" y="2404081"/>
            <a:ext cx="2130769" cy="1598077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506109" y="2167056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17" y="2122190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47" y="2111792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533670" y="2806812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61" y="2038643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67295" y="2055055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357696" y="2054305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1" y="2577001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561910" y="2483903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012970" y="2266381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08192" y="286834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498713" y="220393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F1FC0B4-3213-2C04-EA43-C7EBB27CE537}"/>
              </a:ext>
            </a:extLst>
          </p:cNvPr>
          <p:cNvGrpSpPr/>
          <p:nvPr/>
        </p:nvGrpSpPr>
        <p:grpSpPr>
          <a:xfrm>
            <a:off x="2482884" y="2424046"/>
            <a:ext cx="2383095" cy="2025783"/>
            <a:chOff x="12562373" y="-1253156"/>
            <a:chExt cx="2383095" cy="202578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B2B8EC4-43BA-6FAE-3FF2-13B6AD392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81"/>
            <a:stretch/>
          </p:blipFill>
          <p:spPr>
            <a:xfrm>
              <a:off x="12757181" y="-772628"/>
              <a:ext cx="2010848" cy="1545255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1388EBC-B55C-9EE3-59C2-5CDFA017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2373" y="-1253156"/>
              <a:ext cx="1331427" cy="133142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971B8FE-6C8D-3C68-7DC0-0F1EC612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4041" y="-1241971"/>
              <a:ext cx="1331427" cy="1331427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4B99DC98-1C21-15FE-43B7-79BCF9D5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006" y="-1045600"/>
              <a:ext cx="1331427" cy="1331427"/>
            </a:xfrm>
            <a:prstGeom prst="rect">
              <a:avLst/>
            </a:prstGeom>
          </p:spPr>
        </p:pic>
      </p:grp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11690" y="4002158"/>
            <a:ext cx="1905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2" grpId="0" animBg="1"/>
      <p:bldP spid="12" grpId="1" animBg="1"/>
      <p:bldP spid="20" grpId="0" animBg="1"/>
      <p:bldP spid="20" grpId="1" animBg="1"/>
      <p:bldP spid="52" grpId="0" animBg="1"/>
      <p:bldP spid="52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D72FA-A0B9-4B56-B3BC-0009D58E5874}"/>
</file>

<file path=customXml/itemProps2.xml><?xml version="1.0" encoding="utf-8"?>
<ds:datastoreItem xmlns:ds="http://schemas.openxmlformats.org/officeDocument/2006/customXml" ds:itemID="{72BB306D-A1CE-4E4A-ADC4-60C71B38E070}"/>
</file>

<file path=customXml/itemProps3.xml><?xml version="1.0" encoding="utf-8"?>
<ds:datastoreItem xmlns:ds="http://schemas.openxmlformats.org/officeDocument/2006/customXml" ds:itemID="{DA112255-A5D1-4A24-8B27-6B30EF7AD3AE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2024-08-19T10:40:01Z</dcterms:created>
  <dcterms:modified xsi:type="dcterms:W3CDTF">2024-12-27T16:54:46Z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