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09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2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8985" cy="697103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5715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>
            <a:fillRect/>
          </a:stretch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4" b="90819" l="7270" r="94149">
                        <a14:foregroundMark x1="49823" y1="3107" x2="48582" y2="2966"/>
                        <a14:foregroundMark x1="77660" y1="3249" x2="77837" y2="2684"/>
                        <a14:foregroundMark x1="78369" y1="2260" x2="79433" y2="1554"/>
                        <a14:foregroundMark x1="92908" y1="13983" x2="94149" y2="12712"/>
                        <a14:foregroundMark x1="94326" y1="12429" x2="94326" y2="12429"/>
                        <a14:foregroundMark x1="76241" y1="21469" x2="76596" y2="25565"/>
                        <a14:foregroundMark x1="77660" y1="28390" x2="77660" y2="28390"/>
                        <a14:foregroundMark x1="72340" y1="24576" x2="57270" y2="25282"/>
                        <a14:foregroundMark x1="62943" y1="20621" x2="65603" y2="34463"/>
                        <a14:foregroundMark x1="65780" y1="35028" x2="65780" y2="35734"/>
                        <a14:foregroundMark x1="65957" y1="37712" x2="65957" y2="43079"/>
                        <a14:foregroundMark x1="79787" y1="18785" x2="80142" y2="24153"/>
                        <a14:foregroundMark x1="7624" y1="66667" x2="7270" y2="67655"/>
                        <a14:foregroundMark x1="50000" y1="90819" x2="50000" y2="90819"/>
                        <a14:backgroundMark x1="62057" y1="78814" x2="62057" y2="78814"/>
                        <a14:backgroundMark x1="61702" y1="79661" x2="61702" y2="79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61"/>
          <a:stretch>
            <a:fillRect/>
          </a:stretch>
        </p:blipFill>
        <p:spPr>
          <a:xfrm>
            <a:off x="6610091" y="907680"/>
            <a:ext cx="2649305" cy="3140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6066" y="5215944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Ц</a:t>
            </a:r>
            <a:endParaRPr lang="en-US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r="20638"/>
          <a:stretch>
            <a:fillRect/>
          </a:stretch>
        </p:blipFill>
        <p:spPr>
          <a:xfrm>
            <a:off x="6627606" y="511528"/>
            <a:ext cx="2643749" cy="4027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2780" y="761242"/>
            <a:ext cx="2474821" cy="2939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792">
            <a:off x="6174383" y="949433"/>
            <a:ext cx="3345845" cy="29108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2863" y="1224291"/>
            <a:ext cx="2985441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974" b="76355" l="2837" r="96986">
                        <a14:foregroundMark x1="3191" y1="48276" x2="3191" y2="48276"/>
                        <a14:foregroundMark x1="97163" y1="50903" x2="97163" y2="50903"/>
                        <a14:foregroundMark x1="76241" y1="76355" x2="76241" y2="76355"/>
                        <a14:foregroundMark x1="48050" y1="23974" x2="48050" y2="23974"/>
                        <a14:backgroundMark x1="10284" y1="69622" x2="7270" y2="68801"/>
                        <a14:backgroundMark x1="28901" y1="57964" x2="26773" y2="57964"/>
                        <a14:backgroundMark x1="12589" y1="53202" x2="10638" y2="52709"/>
                        <a14:backgroundMark x1="33688" y1="30378" x2="33688" y2="30378"/>
                        <a14:backgroundMark x1="94504" y1="64860" x2="91312" y2="66831"/>
                        <a14:backgroundMark x1="85106" y1="57635" x2="85106" y2="58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70" b="18370"/>
          <a:stretch>
            <a:fillRect/>
          </a:stretch>
        </p:blipFill>
        <p:spPr>
          <a:xfrm rot="21225973">
            <a:off x="5892725" y="901446"/>
            <a:ext cx="3968134" cy="27105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6031" y="941965"/>
            <a:ext cx="2866151" cy="26655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6" t="18204" r="19962" b="11408"/>
          <a:stretch>
            <a:fillRect/>
          </a:stretch>
        </p:blipFill>
        <p:spPr>
          <a:xfrm>
            <a:off x="6891487" y="1269346"/>
            <a:ext cx="2385848" cy="2671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634" b="99510" l="1064" r="95213">
                        <a14:foregroundMark x1="17553" y1="12582" x2="12411" y2="12745"/>
                        <a14:foregroundMark x1="12057" y1="12745" x2="12057" y2="12745"/>
                        <a14:foregroundMark x1="29078" y1="20261" x2="32092" y2="22794"/>
                        <a14:foregroundMark x1="32092" y1="22794" x2="32447" y2="23284"/>
                        <a14:foregroundMark x1="38652" y1="27206" x2="40957" y2="30147"/>
                        <a14:foregroundMark x1="42730" y1="26389" x2="33156" y2="20915"/>
                        <a14:foregroundMark x1="30851" y1="22059" x2="31028" y2="23448"/>
                        <a14:foregroundMark x1="36879" y1="22467" x2="31028" y2="21895"/>
                        <a14:foregroundMark x1="32447" y1="21078" x2="33511" y2="24183"/>
                        <a14:foregroundMark x1="4610" y1="15931" x2="1418" y2="15114"/>
                        <a14:foregroundMark x1="32092" y1="4739" x2="39539" y2="2451"/>
                        <a14:foregroundMark x1="41312" y1="1961" x2="42376" y2="1634"/>
                        <a14:foregroundMark x1="50532" y1="17974" x2="52482" y2="24510"/>
                        <a14:foregroundMark x1="95390" y1="35212" x2="95035" y2="36601"/>
                        <a14:foregroundMark x1="26596" y1="99510" x2="23936" y2="94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63" y="806607"/>
            <a:ext cx="1439224" cy="312342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58" y="1115967"/>
            <a:ext cx="3992846" cy="37989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106930" y="6165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180" y="1837055"/>
            <a:ext cx="4800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yanag</cp:lastModifiedBy>
  <cp:revision>37</cp:revision>
  <dcterms:created xsi:type="dcterms:W3CDTF">2024-01-26T12:13:00Z</dcterms:created>
  <dcterms:modified xsi:type="dcterms:W3CDTF">2024-07-16T13:03:14Z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D12C283B5FAD4000A1B9DE339144A5BC_12</vt:lpwstr>
  </property>
  <property fmtid="{D5CDD505-2E9C-101B-9397-08002B2CF9AE}" pid="3" name="KSOProductBuildVer">
    <vt:lpwstr>1033-12.2.0.17153</vt:lpwstr>
  </property>
</Properties>
</file>