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5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8"/>
  </p:normalViewPr>
  <p:slideViewPr>
    <p:cSldViewPr snapToGrid="0" showGuides="1">
      <p:cViewPr varScale="1">
        <p:scale>
          <a:sx n="60" d="100"/>
          <a:sy n="60" d="100"/>
        </p:scale>
        <p:origin x="76" y="1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oogle Shape;84;p1">
            <a:extLst>
              <a:ext uri="{FF2B5EF4-FFF2-40B4-BE49-F238E27FC236}">
                <a16:creationId xmlns:a16="http://schemas.microsoft.com/office/drawing/2014/main" id="{68073A74-B293-2D1C-0BBE-AFF69CF33E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796" y="2826840"/>
            <a:ext cx="340995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12</cp:revision>
  <dcterms:created xsi:type="dcterms:W3CDTF">2024-07-20T06:48:34Z</dcterms:created>
  <dcterms:modified xsi:type="dcterms:W3CDTF">2024-08-31T19:58:32Z</dcterms:modified>
</cp:coreProperties>
</file>