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 varScale="1">
        <p:scale>
          <a:sx n="101" d="100"/>
          <a:sy n="101" d="100"/>
        </p:scale>
        <p:origin x="8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ru-UA" smtClean="0"/>
              <a:t>29.07.2024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15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889147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4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6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6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4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4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6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4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9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6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46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793E41D-F3F3-4277-CE2B-AA6897C203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D5D9342-29A6-0DF6-9D93-1ADDB357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84DFDFD-CF47-DE7A-9CB9-22811FD12641}"/>
              </a:ext>
            </a:extLst>
          </p:cNvPr>
          <p:cNvSpPr/>
          <p:nvPr/>
        </p:nvSpPr>
        <p:spPr>
          <a:xfrm>
            <a:off x="1122363" y="443256"/>
            <a:ext cx="4889499" cy="5890869"/>
          </a:xfrm>
          <a:prstGeom prst="roundRect">
            <a:avLst>
              <a:gd name="adj" fmla="val 0"/>
            </a:avLst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D3E437F6-4576-BAF1-38DB-84576EABFC5E}"/>
              </a:ext>
            </a:extLst>
          </p:cNvPr>
          <p:cNvGrpSpPr/>
          <p:nvPr/>
        </p:nvGrpSpPr>
        <p:grpSpPr>
          <a:xfrm>
            <a:off x="6595375" y="2889262"/>
            <a:ext cx="1362075" cy="1362075"/>
            <a:chOff x="7386493" y="1617299"/>
            <a:chExt cx="1362075" cy="1362075"/>
          </a:xfrm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437183FD-709A-36EA-BB61-ACCA0EBAB1F4}"/>
                </a:ext>
              </a:extLst>
            </p:cNvPr>
            <p:cNvSpPr/>
            <p:nvPr/>
          </p:nvSpPr>
          <p:spPr>
            <a:xfrm>
              <a:off x="7386493" y="1617299"/>
              <a:ext cx="1362075" cy="1362075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B03A13E-ED0D-4512-843C-DD6C2D23B8F4}"/>
                </a:ext>
              </a:extLst>
            </p:cNvPr>
            <p:cNvSpPr txBox="1"/>
            <p:nvPr/>
          </p:nvSpPr>
          <p:spPr>
            <a:xfrm>
              <a:off x="7410818" y="2002346"/>
              <a:ext cx="13351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СТАРТ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UA" sz="2800" dirty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E18B1BCA-8574-2D79-5868-DFE879EECD41}"/>
              </a:ext>
            </a:extLst>
          </p:cNvPr>
          <p:cNvGrpSpPr/>
          <p:nvPr/>
        </p:nvGrpSpPr>
        <p:grpSpPr>
          <a:xfrm>
            <a:off x="2429989" y="-1700185"/>
            <a:ext cx="2151897" cy="1510210"/>
            <a:chOff x="7143220" y="-1668597"/>
            <a:chExt cx="2151897" cy="1510210"/>
          </a:xfrm>
        </p:grpSpPr>
        <p:pic>
          <p:nvPicPr>
            <p:cNvPr id="18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16A4514C-22E9-CD75-C0C8-5529CF99A1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15678" r="53708" b="44475"/>
            <a:stretch/>
          </p:blipFill>
          <p:spPr bwMode="auto">
            <a:xfrm rot="5400000">
              <a:off x="7489061" y="-2014438"/>
              <a:ext cx="1460216" cy="2151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цветок, лепесток, зарисо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952FBAA-A20B-8001-5E52-386B7C886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524" y="-1191227"/>
              <a:ext cx="1032840" cy="103284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8F089EF-2E38-DBFD-BD62-A736B0BA711D}"/>
              </a:ext>
            </a:extLst>
          </p:cNvPr>
          <p:cNvGrpSpPr/>
          <p:nvPr/>
        </p:nvGrpSpPr>
        <p:grpSpPr>
          <a:xfrm>
            <a:off x="3533434" y="-1725517"/>
            <a:ext cx="2177514" cy="1485833"/>
            <a:chOff x="9291423" y="-1718592"/>
            <a:chExt cx="2177514" cy="1485833"/>
          </a:xfrm>
        </p:grpSpPr>
        <p:pic>
          <p:nvPicPr>
            <p:cNvPr id="24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F368BED7-671A-FFAD-1356-724C64C59B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/>
          </p:blipFill>
          <p:spPr bwMode="auto">
            <a:xfrm>
              <a:off x="9291423" y="-1718592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 descr="Изображение выглядит как палец, рука, Язык жестов, перчатки&#10;&#10;Автоматически созданное описание">
              <a:extLst>
                <a:ext uri="{FF2B5EF4-FFF2-40B4-BE49-F238E27FC236}">
                  <a16:creationId xmlns:a16="http://schemas.microsoft.com/office/drawing/2014/main" id="{DC5E83AA-14C2-851B-5F99-89F8D3054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0" y="-1617244"/>
              <a:ext cx="1089776" cy="1089776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3921E1C-F062-9239-6EFE-DD2802FD9677}"/>
              </a:ext>
            </a:extLst>
          </p:cNvPr>
          <p:cNvGrpSpPr/>
          <p:nvPr/>
        </p:nvGrpSpPr>
        <p:grpSpPr>
          <a:xfrm>
            <a:off x="3013278" y="-2375054"/>
            <a:ext cx="1473024" cy="2190324"/>
            <a:chOff x="12136952" y="-2317978"/>
            <a:chExt cx="1473024" cy="2190324"/>
          </a:xfrm>
        </p:grpSpPr>
        <p:pic>
          <p:nvPicPr>
            <p:cNvPr id="37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EB138586-013E-A8BF-A0FD-D2AAA5ADE9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/>
          </p:blipFill>
          <p:spPr bwMode="auto">
            <a:xfrm rot="5400000">
              <a:off x="11778302" y="-1959328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 descr="Изображение выглядит как грива, кобыла, Фигурка животного, лошадь&#10;&#10;Автоматически созданное описание">
              <a:extLst>
                <a:ext uri="{FF2B5EF4-FFF2-40B4-BE49-F238E27FC236}">
                  <a16:creationId xmlns:a16="http://schemas.microsoft.com/office/drawing/2014/main" id="{AB5DE113-9EB8-1E3B-F61F-E69B1827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2440" y="-1878651"/>
              <a:ext cx="1061140" cy="1061140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BB63362-1D5B-96DA-ABE7-C7D922E32E75}"/>
              </a:ext>
            </a:extLst>
          </p:cNvPr>
          <p:cNvGrpSpPr/>
          <p:nvPr/>
        </p:nvGrpSpPr>
        <p:grpSpPr>
          <a:xfrm>
            <a:off x="2429989" y="-1734601"/>
            <a:ext cx="2283770" cy="1734601"/>
            <a:chOff x="4832100" y="-1668597"/>
            <a:chExt cx="2283770" cy="1734601"/>
          </a:xfrm>
        </p:grpSpPr>
        <p:pic>
          <p:nvPicPr>
            <p:cNvPr id="12" name="Picture 4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B1BC14C8-7580-E338-2E6C-CD4CB51753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43527"/>
            <a:stretch/>
          </p:blipFill>
          <p:spPr bwMode="auto">
            <a:xfrm rot="16200000">
              <a:off x="5184345" y="-2020842"/>
              <a:ext cx="1549878" cy="2254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903CC559-309E-F6CD-EB59-E0DF1B016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3075" flipH="1">
              <a:off x="5723326" y="-1326540"/>
              <a:ext cx="1392544" cy="1392544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9AB3139-7F70-C8B5-FD16-9FDDC1A15ED8}"/>
              </a:ext>
            </a:extLst>
          </p:cNvPr>
          <p:cNvGrpSpPr/>
          <p:nvPr/>
        </p:nvGrpSpPr>
        <p:grpSpPr>
          <a:xfrm>
            <a:off x="2967100" y="-2355841"/>
            <a:ext cx="1485834" cy="2151897"/>
            <a:chOff x="13974326" y="-2270616"/>
            <a:chExt cx="1485834" cy="2151897"/>
          </a:xfrm>
        </p:grpSpPr>
        <p:pic>
          <p:nvPicPr>
            <p:cNvPr id="34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3123135B-D4BB-DC83-5292-5EE2A82C7B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/>
          </p:blipFill>
          <p:spPr bwMode="auto">
            <a:xfrm rot="16200000">
              <a:off x="13641294" y="-1937584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75A48CD-2F37-3E07-78EB-8FF629ABF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3740" y="-1575668"/>
              <a:ext cx="1066420" cy="106642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70349FC-7B8B-1543-2E59-2EC2D9993FEC}"/>
              </a:ext>
            </a:extLst>
          </p:cNvPr>
          <p:cNvGrpSpPr/>
          <p:nvPr/>
        </p:nvGrpSpPr>
        <p:grpSpPr>
          <a:xfrm>
            <a:off x="2777450" y="-1718513"/>
            <a:ext cx="2151897" cy="1485834"/>
            <a:chOff x="15636987" y="-1575668"/>
            <a:chExt cx="2151897" cy="1485834"/>
          </a:xfrm>
        </p:grpSpPr>
        <p:pic>
          <p:nvPicPr>
            <p:cNvPr id="31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632A0071-02F0-77AF-701E-0BBCCFF72E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/>
          </p:blipFill>
          <p:spPr bwMode="auto">
            <a:xfrm>
              <a:off x="15636987" y="-1575668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04DA988-E0CE-B581-CBA6-2E5A597F5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514" y="-1089660"/>
              <a:ext cx="899685" cy="899685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AE25BA4-C2D9-2C4B-4312-7C2166CE4FAE}"/>
              </a:ext>
            </a:extLst>
          </p:cNvPr>
          <p:cNvGrpSpPr/>
          <p:nvPr/>
        </p:nvGrpSpPr>
        <p:grpSpPr>
          <a:xfrm>
            <a:off x="2868645" y="-1813151"/>
            <a:ext cx="2177514" cy="1485833"/>
            <a:chOff x="17845637" y="-1937584"/>
            <a:chExt cx="2177514" cy="1485833"/>
          </a:xfrm>
        </p:grpSpPr>
        <p:pic>
          <p:nvPicPr>
            <p:cNvPr id="40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2D0F24DA-EDFC-993E-9DA4-14C58B4900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/>
          </p:blipFill>
          <p:spPr bwMode="auto">
            <a:xfrm>
              <a:off x="17845637" y="-1937584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зарисовка, рисунок, лошадь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7EAC168-5B09-7BD0-E97C-521F9C461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5903" y="-1878651"/>
              <a:ext cx="1203844" cy="1203844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круг, символ, аксессуар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92C9FE80-EAA6-3895-A91B-500E11DCBF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98" y="1726047"/>
            <a:ext cx="4470149" cy="4608078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04537" y="2593749"/>
            <a:ext cx="37337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9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1.25E-6 0.5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54769 L 0.11641 0.547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41 0.54769 L 0.11719 0.95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-0.00013 0.54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5419 L -0.1099 0.5423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9 0.54236 L -0.11016 0.964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3.54167E-6 0.535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53565 L -0.09167 0.534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0.53496 L -0.08659 0.9590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2.08333E-6 0.579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57916 L 0.12709 0.5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09 0.575 L 0.12552 0.853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-0.01692 0.5907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93 0.59074 L -0.15274 0.5893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74 0.58935 L -0.15274 0.856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00846 0.534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7 0.53495 L 0.04739 0.5356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39 0.53565 L 0.03151 0.759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01406 0.550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55046 L -0.09675 0.5516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75 0.55162 L -0.08932 0.768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2024-05-14T09:30:39Z</dcterms:created>
  <dcterms:modified xsi:type="dcterms:W3CDTF">2024-07-29T20:50:10Z</dcterms:modified>
</cp:coreProperties>
</file>