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>
        <p:scale>
          <a:sx n="50" d="100"/>
          <a:sy n="50" d="100"/>
        </p:scale>
        <p:origin x="2238" y="1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66492-6036-4EFF-AA33-E948EE2DA513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58FEE-F721-4FBA-A8A2-565843718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1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58FEE-F721-4FBA-A8A2-565843718B5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4858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AB53C-A1B8-D018-F07B-320A0D646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EF84CE-D4B9-4EF5-D6E2-524CE7EBE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266589-EB71-AE8D-5504-24F00551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D106BA-557F-7C6C-9D44-C8F74E57C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DEEDCD-25DE-4DD8-383A-C9A49EE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4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23D3B-384E-EC78-0BC6-6019888F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C84F70-3CB0-E911-DB1D-E7051F672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69DAD-0B67-B502-DEC5-9C6C518B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A30C2A-C8C8-9E87-8D2B-73400027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754DE-2D25-6E25-6FFB-4B847BA1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8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1AC7235-16FF-8DD7-1671-75A91DBCF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0D9212-3218-A7DD-42FA-0C208D111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DF7817-E6AD-8DAE-9F58-05D3C6F3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1797E1-C579-BF88-9D91-F64BFF2B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95677-C168-C9A8-5D2F-A964C391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4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D20FF-5EA3-572B-138D-33C96280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99EB59-1619-7D0E-19AF-E67E325CE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0A354-91CC-EE5C-EEDC-E2502E4D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41AE3-AE1C-5025-2BD0-45E3A76B0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624D84-1871-B7B5-3BE5-E9364637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21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0F415-4DDE-6172-874F-88112289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3E5D1B-4FFC-B9F9-7EA3-9C9E1A68B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20CCD6-B176-4AE6-C337-2120DF21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9F5205-3FCA-06E2-DBF8-08828EF3E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CC147-D664-1265-13E7-3C87BC12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8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10C4B-B767-BADD-BA23-F024137E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F7AD9-C89E-C329-95A6-55DFE990C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D57C87-C1CB-15A0-8FEE-D48C1B25E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FA065-4E44-040A-E094-00DF2ADFB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4FE286-AD4F-0AAA-6B4A-B41D79B3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D032B6-1D2F-FE51-5CF0-358726AF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75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AADED-B40F-8180-7D5B-26E927B1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8568FF-2320-6485-4EC3-2634E74C2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44AD6F-8F79-9CFB-3123-4BFC0DF6B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CFBA81-D9B8-4CA4-3C35-E96CBD935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A6BAAB-4028-D182-E9E1-72530D359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DF5BA4-03D5-782C-0C50-ABB858FC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A82938-3046-7E7E-9668-65DE61F26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0CB924-5123-4C49-59B6-B3D61D84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1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051B6-8940-75B9-23F3-E5A3F06F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3F404C-5393-C4A1-C516-D2AB7C7A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52D23-4404-966E-3748-55222BC5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5E2D5B-82A4-343F-5E57-06BC82F5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41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F11995-349B-7487-0D65-5D8BDD8F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EE2EE0-E5F2-7DB7-4E1F-E68C1850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A94F9D-8213-06A1-21CF-E4AAB352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10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4BB34-B58C-D805-6E81-97E37C61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E41D35-2DAA-6E07-11DC-6534F728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AD2F2D-5CF0-4D1B-AC0B-888392EDF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442966-CAC2-41D9-7E76-802B5558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B104B3-DA5A-D449-5DBE-0DE40668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CF314D-01FB-0593-5153-F0128DD5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16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B41CD-F21A-4DAF-CAC4-1DD05C68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5EDA92-9210-E3B2-FC02-4A171F311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55319B-69CE-002C-2878-F2CD381A9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05B5A6-E0B1-C831-D57E-B2EC0358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788788-C4EB-0770-E771-700BC93B2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4A00C9-58B6-8291-A68D-2945CFD5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170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7DDE0-DD0D-548D-946E-7B57AA4E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AFE2F0-6AF3-7F68-F8EE-5A26C5C71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60A3DC-CB6B-3D53-A2AA-28234D752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3F87C-F667-FFF4-0CC9-568BD99C3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0C7FB-FF83-F74E-F625-612865BBE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51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DECDE79C-05C4-60FD-C360-DEE5C27C9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794" cy="6858000"/>
          </a:xfrm>
          <a:prstGeom prst="rect">
            <a:avLst/>
          </a:prstGeom>
        </p:spPr>
      </p:pic>
      <p:sp>
        <p:nvSpPr>
          <p:cNvPr id="22" name="Прямоугольник: скругленные углы 4">
            <a:extLst>
              <a:ext uri="{FF2B5EF4-FFF2-40B4-BE49-F238E27FC236}">
                <a16:creationId xmlns:a16="http://schemas.microsoft.com/office/drawing/2014/main" id="{A0959B00-327F-3624-FC98-14A8AC4EBB9A}"/>
              </a:ext>
            </a:extLst>
          </p:cNvPr>
          <p:cNvSpPr/>
          <p:nvPr/>
        </p:nvSpPr>
        <p:spPr>
          <a:xfrm>
            <a:off x="6103105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: скругленные углы 4">
            <a:extLst>
              <a:ext uri="{FF2B5EF4-FFF2-40B4-BE49-F238E27FC236}">
                <a16:creationId xmlns:a16="http://schemas.microsoft.com/office/drawing/2014/main" id="{FA1BBD4E-8417-B3F2-C7E2-1F6AD80542F5}"/>
              </a:ext>
            </a:extLst>
          </p:cNvPr>
          <p:cNvSpPr/>
          <p:nvPr/>
        </p:nvSpPr>
        <p:spPr>
          <a:xfrm>
            <a:off x="3318377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: скругленные углы 4">
            <a:extLst>
              <a:ext uri="{FF2B5EF4-FFF2-40B4-BE49-F238E27FC236}">
                <a16:creationId xmlns:a16="http://schemas.microsoft.com/office/drawing/2014/main" id="{CF6E698F-1020-808B-7E2D-C8FC2F6E9FC1}"/>
              </a:ext>
            </a:extLst>
          </p:cNvPr>
          <p:cNvSpPr/>
          <p:nvPr/>
        </p:nvSpPr>
        <p:spPr>
          <a:xfrm>
            <a:off x="479380" y="4027433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: скругленные углы 4">
            <a:extLst>
              <a:ext uri="{FF2B5EF4-FFF2-40B4-BE49-F238E27FC236}">
                <a16:creationId xmlns:a16="http://schemas.microsoft.com/office/drawing/2014/main" id="{A3CE8B1D-5EA4-0374-D219-CFEFBE456101}"/>
              </a:ext>
            </a:extLst>
          </p:cNvPr>
          <p:cNvSpPr/>
          <p:nvPr/>
        </p:nvSpPr>
        <p:spPr>
          <a:xfrm>
            <a:off x="2285454" y="225921"/>
            <a:ext cx="4824623" cy="3577470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 собака">
            <a:extLst>
              <a:ext uri="{FF2B5EF4-FFF2-40B4-BE49-F238E27FC236}">
                <a16:creationId xmlns:a16="http://schemas.microsoft.com/office/drawing/2014/main" id="{F38D71F6-783E-D82C-4A53-E6515D531C5E}"/>
              </a:ext>
            </a:extLst>
          </p:cNvPr>
          <p:cNvSpPr txBox="1"/>
          <p:nvPr/>
        </p:nvSpPr>
        <p:spPr>
          <a:xfrm>
            <a:off x="3318377" y="320689"/>
            <a:ext cx="301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собака?</a:t>
            </a:r>
          </a:p>
        </p:txBody>
      </p:sp>
      <p:pic>
        <p:nvPicPr>
          <p:cNvPr id="8" name="кость 2 собака">
            <a:extLst>
              <a:ext uri="{FF2B5EF4-FFF2-40B4-BE49-F238E27FC236}">
                <a16:creationId xmlns:a16="http://schemas.microsoft.com/office/drawing/2014/main" id="{333165C7-360C-BABB-E9B8-9F7E718CE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99" y="4493911"/>
            <a:ext cx="2551346" cy="1243781"/>
          </a:xfrm>
          <a:prstGeom prst="rect">
            <a:avLst/>
          </a:prstGeom>
        </p:spPr>
      </p:pic>
      <p:pic>
        <p:nvPicPr>
          <p:cNvPr id="12" name="собака карт">
            <a:extLst>
              <a:ext uri="{FF2B5EF4-FFF2-40B4-BE49-F238E27FC236}">
                <a16:creationId xmlns:a16="http://schemas.microsoft.com/office/drawing/2014/main" id="{BEAD74CB-ABFF-7215-72C6-9F89831EB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73" y="993025"/>
            <a:ext cx="1904006" cy="2760956"/>
          </a:xfrm>
          <a:prstGeom prst="rect">
            <a:avLst/>
          </a:prstGeom>
        </p:spPr>
      </p:pic>
      <p:pic>
        <p:nvPicPr>
          <p:cNvPr id="14" name="хвост 1 собака">
            <a:extLst>
              <a:ext uri="{FF2B5EF4-FFF2-40B4-BE49-F238E27FC236}">
                <a16:creationId xmlns:a16="http://schemas.microsoft.com/office/drawing/2014/main" id="{BE69E492-BCA8-1999-25DE-4136A8560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" y="3896405"/>
            <a:ext cx="2106879" cy="2106879"/>
          </a:xfrm>
          <a:prstGeom prst="rect">
            <a:avLst/>
          </a:prstGeom>
        </p:spPr>
      </p:pic>
      <p:pic>
        <p:nvPicPr>
          <p:cNvPr id="16" name="гнездо 3 собака">
            <a:extLst>
              <a:ext uri="{FF2B5EF4-FFF2-40B4-BE49-F238E27FC236}">
                <a16:creationId xmlns:a16="http://schemas.microsoft.com/office/drawing/2014/main" id="{9471AFE2-CB5E-4949-6F0D-9DCD294B5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87" y="3818086"/>
            <a:ext cx="2399655" cy="2462048"/>
          </a:xfrm>
          <a:prstGeom prst="rect">
            <a:avLst/>
          </a:prstGeom>
        </p:spPr>
      </p:pic>
      <p:sp>
        <p:nvSpPr>
          <p:cNvPr id="17" name="TextBox 16 малыш">
            <a:extLst>
              <a:ext uri="{FF2B5EF4-FFF2-40B4-BE49-F238E27FC236}">
                <a16:creationId xmlns:a16="http://schemas.microsoft.com/office/drawing/2014/main" id="{56DDC438-236F-A5DF-35A2-F75D12E4DC45}"/>
              </a:ext>
            </a:extLst>
          </p:cNvPr>
          <p:cNvSpPr txBox="1"/>
          <p:nvPr/>
        </p:nvSpPr>
        <p:spPr>
          <a:xfrm>
            <a:off x="3486881" y="285633"/>
            <a:ext cx="266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малыш карт">
            <a:extLst>
              <a:ext uri="{FF2B5EF4-FFF2-40B4-BE49-F238E27FC236}">
                <a16:creationId xmlns:a16="http://schemas.microsoft.com/office/drawing/2014/main" id="{3B2C8EF9-7EFE-DA8F-94A1-DAA78D6328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79" y="917739"/>
            <a:ext cx="2716801" cy="2716801"/>
          </a:xfrm>
          <a:prstGeom prst="rect">
            <a:avLst/>
          </a:prstGeom>
        </p:spPr>
      </p:pic>
      <p:pic>
        <p:nvPicPr>
          <p:cNvPr id="21" name="каша 1 малыш">
            <a:extLst>
              <a:ext uri="{FF2B5EF4-FFF2-40B4-BE49-F238E27FC236}">
                <a16:creationId xmlns:a16="http://schemas.microsoft.com/office/drawing/2014/main" id="{86D39109-7492-96B5-1140-4E0C4E6E61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6" y="3989419"/>
            <a:ext cx="2106879" cy="2106879"/>
          </a:xfrm>
          <a:prstGeom prst="rect">
            <a:avLst/>
          </a:prstGeom>
        </p:spPr>
      </p:pic>
      <p:pic>
        <p:nvPicPr>
          <p:cNvPr id="27" name="лук 3 малыш">
            <a:extLst>
              <a:ext uri="{FF2B5EF4-FFF2-40B4-BE49-F238E27FC236}">
                <a16:creationId xmlns:a16="http://schemas.microsoft.com/office/drawing/2014/main" id="{88F35EE3-D7B6-B362-FACF-4B3BB27980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9082" y="4106451"/>
            <a:ext cx="2256239" cy="2069676"/>
          </a:xfrm>
          <a:prstGeom prst="rect">
            <a:avLst/>
          </a:prstGeom>
        </p:spPr>
      </p:pic>
      <p:pic>
        <p:nvPicPr>
          <p:cNvPr id="46" name="подарок">
            <a:extLst>
              <a:ext uri="{FF2B5EF4-FFF2-40B4-BE49-F238E27FC236}">
                <a16:creationId xmlns:a16="http://schemas.microsoft.com/office/drawing/2014/main" id="{AC6C9CE0-D4EA-6EDC-25F4-51EBE43341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" y="96232"/>
            <a:ext cx="1119137" cy="1238083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халат, платье, Дизайн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BFF162B2-E4B1-EF01-CA7E-14D1BD4B18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95" y="4062043"/>
            <a:ext cx="2053451" cy="2053451"/>
          </a:xfrm>
          <a:prstGeom prst="rect">
            <a:avLst/>
          </a:prstGeom>
        </p:spPr>
      </p:pic>
      <p:pic>
        <p:nvPicPr>
          <p:cNvPr id="29" name="повар карт">
            <a:extLst>
              <a:ext uri="{FF2B5EF4-FFF2-40B4-BE49-F238E27FC236}">
                <a16:creationId xmlns:a16="http://schemas.microsoft.com/office/drawing/2014/main" id="{BBB5C721-EFBE-F84D-9C8D-F571ACFE79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72" y="788530"/>
            <a:ext cx="3145221" cy="3145221"/>
          </a:xfrm>
          <a:prstGeom prst="rect">
            <a:avLst/>
          </a:prstGeom>
        </p:spPr>
      </p:pic>
      <p:sp>
        <p:nvSpPr>
          <p:cNvPr id="30" name="TextBox 29 повар">
            <a:extLst>
              <a:ext uri="{FF2B5EF4-FFF2-40B4-BE49-F238E27FC236}">
                <a16:creationId xmlns:a16="http://schemas.microsoft.com/office/drawing/2014/main" id="{22CABD7C-F8C9-ECFD-1A4F-5A1476E9F5BB}"/>
              </a:ext>
            </a:extLst>
          </p:cNvPr>
          <p:cNvSpPr txBox="1"/>
          <p:nvPr/>
        </p:nvSpPr>
        <p:spPr>
          <a:xfrm>
            <a:off x="2827324" y="271406"/>
            <a:ext cx="3941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додамо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салату?</a:t>
            </a:r>
          </a:p>
        </p:txBody>
      </p:sp>
      <p:pic>
        <p:nvPicPr>
          <p:cNvPr id="32" name="огурец 3 повар">
            <a:extLst>
              <a:ext uri="{FF2B5EF4-FFF2-40B4-BE49-F238E27FC236}">
                <a16:creationId xmlns:a16="http://schemas.microsoft.com/office/drawing/2014/main" id="{13463C91-E4D0-6D4C-E3D2-383CDCC63C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20" y="4001429"/>
            <a:ext cx="2299776" cy="2359572"/>
          </a:xfrm>
          <a:prstGeom prst="rect">
            <a:avLst/>
          </a:prstGeom>
        </p:spPr>
      </p:pic>
      <p:pic>
        <p:nvPicPr>
          <p:cNvPr id="34" name="кость 1 повар">
            <a:extLst>
              <a:ext uri="{FF2B5EF4-FFF2-40B4-BE49-F238E27FC236}">
                <a16:creationId xmlns:a16="http://schemas.microsoft.com/office/drawing/2014/main" id="{B47079E7-212B-F8AB-7D40-193C4E1CA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" y="4509786"/>
            <a:ext cx="2335787" cy="1138696"/>
          </a:xfrm>
          <a:prstGeom prst="rect">
            <a:avLst/>
          </a:prstGeom>
        </p:spPr>
      </p:pic>
      <p:pic>
        <p:nvPicPr>
          <p:cNvPr id="36" name="перо 2 повар">
            <a:extLst>
              <a:ext uri="{FF2B5EF4-FFF2-40B4-BE49-F238E27FC236}">
                <a16:creationId xmlns:a16="http://schemas.microsoft.com/office/drawing/2014/main" id="{6D9099B5-5095-63C6-319C-22518BF861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962" y="3978308"/>
            <a:ext cx="2382693" cy="2382693"/>
          </a:xfrm>
          <a:prstGeom prst="rect">
            <a:avLst/>
          </a:prstGeom>
        </p:spPr>
      </p:pic>
      <p:pic>
        <p:nvPicPr>
          <p:cNvPr id="38" name="бабушк карт">
            <a:extLst>
              <a:ext uri="{FF2B5EF4-FFF2-40B4-BE49-F238E27FC236}">
                <a16:creationId xmlns:a16="http://schemas.microsoft.com/office/drawing/2014/main" id="{F4C759E9-A842-E03F-3E18-8CDB70AED9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65" y="740767"/>
            <a:ext cx="3145221" cy="3145221"/>
          </a:xfrm>
          <a:prstGeom prst="rect">
            <a:avLst/>
          </a:prstGeom>
        </p:spPr>
      </p:pic>
      <p:sp>
        <p:nvSpPr>
          <p:cNvPr id="39" name="TextBox 38 бабушк">
            <a:extLst>
              <a:ext uri="{FF2B5EF4-FFF2-40B4-BE49-F238E27FC236}">
                <a16:creationId xmlns:a16="http://schemas.microsoft.com/office/drawing/2014/main" id="{1CABF6CA-C085-8383-DF90-5821AFD85245}"/>
              </a:ext>
            </a:extLst>
          </p:cNvPr>
          <p:cNvSpPr txBox="1"/>
          <p:nvPr/>
        </p:nvSpPr>
        <p:spPr>
          <a:xfrm>
            <a:off x="2818183" y="284261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випікає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бабуся?</a:t>
            </a:r>
          </a:p>
        </p:txBody>
      </p:sp>
      <p:pic>
        <p:nvPicPr>
          <p:cNvPr id="13" name="печька">
            <a:extLst>
              <a:ext uri="{FF2B5EF4-FFF2-40B4-BE49-F238E27FC236}">
                <a16:creationId xmlns:a16="http://schemas.microsoft.com/office/drawing/2014/main" id="{9B981388-233F-3CF6-A202-EC1110D4A7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7152" y="895274"/>
            <a:ext cx="2878347" cy="2878347"/>
          </a:xfrm>
          <a:prstGeom prst="rect">
            <a:avLst/>
          </a:prstGeom>
        </p:spPr>
      </p:pic>
      <p:pic>
        <p:nvPicPr>
          <p:cNvPr id="41" name="жук 3 бабушк">
            <a:extLst>
              <a:ext uri="{FF2B5EF4-FFF2-40B4-BE49-F238E27FC236}">
                <a16:creationId xmlns:a16="http://schemas.microsoft.com/office/drawing/2014/main" id="{678C0B88-502B-BE1B-EC6B-12F8693417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285" y="3805413"/>
            <a:ext cx="2486860" cy="2551521"/>
          </a:xfrm>
          <a:prstGeom prst="rect">
            <a:avLst/>
          </a:prstGeom>
        </p:spPr>
      </p:pic>
      <p:pic>
        <p:nvPicPr>
          <p:cNvPr id="43" name="гусь 1 бабуш">
            <a:extLst>
              <a:ext uri="{FF2B5EF4-FFF2-40B4-BE49-F238E27FC236}">
                <a16:creationId xmlns:a16="http://schemas.microsoft.com/office/drawing/2014/main" id="{F9F087A9-991A-2EB7-7CF8-60E7DA05E6E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9" y="4020194"/>
            <a:ext cx="2168522" cy="2168522"/>
          </a:xfrm>
          <a:prstGeom prst="rect">
            <a:avLst/>
          </a:prstGeom>
        </p:spPr>
      </p:pic>
      <p:pic>
        <p:nvPicPr>
          <p:cNvPr id="45" name="хлеб 2 бабуш">
            <a:extLst>
              <a:ext uri="{FF2B5EF4-FFF2-40B4-BE49-F238E27FC236}">
                <a16:creationId xmlns:a16="http://schemas.microsoft.com/office/drawing/2014/main" id="{4A0FFB3E-66B1-CE44-5B08-624A14F2E3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094" y="3919753"/>
            <a:ext cx="2456222" cy="245622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725A2EA0-7C5C-3284-21DD-0703E19F46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176" y="4036498"/>
            <a:ext cx="2121349" cy="2121349"/>
          </a:xfrm>
          <a:prstGeom prst="rect">
            <a:avLst/>
          </a:prstGeom>
        </p:spPr>
      </p:pic>
      <p:pic>
        <p:nvPicPr>
          <p:cNvPr id="47" name="мальчик коньки карт">
            <a:extLst>
              <a:ext uri="{FF2B5EF4-FFF2-40B4-BE49-F238E27FC236}">
                <a16:creationId xmlns:a16="http://schemas.microsoft.com/office/drawing/2014/main" id="{CDF9B5E8-1264-883F-30BD-6A8DFEBEC4A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3" r="1706" b="-385"/>
          <a:stretch/>
        </p:blipFill>
        <p:spPr>
          <a:xfrm>
            <a:off x="3389458" y="815087"/>
            <a:ext cx="2662226" cy="2734914"/>
          </a:xfrm>
          <a:prstGeom prst="rect">
            <a:avLst/>
          </a:prstGeom>
        </p:spPr>
      </p:pic>
      <p:sp>
        <p:nvSpPr>
          <p:cNvPr id="48" name="мальч коньки текст">
            <a:extLst>
              <a:ext uri="{FF2B5EF4-FFF2-40B4-BE49-F238E27FC236}">
                <a16:creationId xmlns:a16="http://schemas.microsoft.com/office/drawing/2014/main" id="{1D945E0E-0915-3D50-A366-0761A2319891}"/>
              </a:ext>
            </a:extLst>
          </p:cNvPr>
          <p:cNvSpPr txBox="1"/>
          <p:nvPr/>
        </p:nvSpPr>
        <p:spPr>
          <a:xfrm>
            <a:off x="2780156" y="289401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збирає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хлопчик?</a:t>
            </a:r>
          </a:p>
        </p:txBody>
      </p:sp>
      <p:pic>
        <p:nvPicPr>
          <p:cNvPr id="20" name="коньки 1 мальч">
            <a:extLst>
              <a:ext uri="{FF2B5EF4-FFF2-40B4-BE49-F238E27FC236}">
                <a16:creationId xmlns:a16="http://schemas.microsoft.com/office/drawing/2014/main" id="{1CC40CF9-EDAE-81A1-B50B-E244BF77680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374" y="4057727"/>
            <a:ext cx="2078893" cy="207889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BF6C031-EE95-1D0C-DEF6-9FDBCA211AC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89" y="4029069"/>
            <a:ext cx="2173464" cy="2173464"/>
          </a:xfrm>
          <a:prstGeom prst="rect">
            <a:avLst/>
          </a:prstGeom>
        </p:spPr>
      </p:pic>
      <p:pic>
        <p:nvPicPr>
          <p:cNvPr id="7" name="панда карт">
            <a:extLst>
              <a:ext uri="{FF2B5EF4-FFF2-40B4-BE49-F238E27FC236}">
                <a16:creationId xmlns:a16="http://schemas.microsoft.com/office/drawing/2014/main" id="{95584EC2-D785-BA69-C33C-427D76A7BE4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34" y="114912"/>
            <a:ext cx="4214778" cy="4214778"/>
          </a:xfrm>
          <a:prstGeom prst="rect">
            <a:avLst/>
          </a:prstGeom>
        </p:spPr>
      </p:pic>
      <p:sp>
        <p:nvSpPr>
          <p:cNvPr id="11" name="TextBox 10 панда">
            <a:extLst>
              <a:ext uri="{FF2B5EF4-FFF2-40B4-BE49-F238E27FC236}">
                <a16:creationId xmlns:a16="http://schemas.microsoft.com/office/drawing/2014/main" id="{73646564-0783-F735-A7D8-1BF586C77ACD}"/>
              </a:ext>
            </a:extLst>
          </p:cNvPr>
          <p:cNvSpPr txBox="1"/>
          <p:nvPr/>
        </p:nvSpPr>
        <p:spPr>
          <a:xfrm>
            <a:off x="3101165" y="354306"/>
            <a:ext cx="314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панда?</a:t>
            </a:r>
          </a:p>
        </p:txBody>
      </p:sp>
      <p:pic>
        <p:nvPicPr>
          <p:cNvPr id="15" name="бамбук 3 панд">
            <a:extLst>
              <a:ext uri="{FF2B5EF4-FFF2-40B4-BE49-F238E27FC236}">
                <a16:creationId xmlns:a16="http://schemas.microsoft.com/office/drawing/2014/main" id="{85318A99-5413-08E6-8F24-BEB2CE261C5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1" y="4057727"/>
            <a:ext cx="2031003" cy="2083811"/>
          </a:xfrm>
          <a:prstGeom prst="rect">
            <a:avLst/>
          </a:prstGeom>
        </p:spPr>
      </p:pic>
      <p:pic>
        <p:nvPicPr>
          <p:cNvPr id="23" name="кокос 2 панд">
            <a:extLst>
              <a:ext uri="{FF2B5EF4-FFF2-40B4-BE49-F238E27FC236}">
                <a16:creationId xmlns:a16="http://schemas.microsoft.com/office/drawing/2014/main" id="{39986B75-8A6E-FD73-3C3E-C256B726FA6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2" t="18734" r="8483" b="19421"/>
          <a:stretch/>
        </p:blipFill>
        <p:spPr>
          <a:xfrm>
            <a:off x="4059079" y="4143328"/>
            <a:ext cx="1608305" cy="1924839"/>
          </a:xfrm>
          <a:prstGeom prst="rect">
            <a:avLst/>
          </a:prstGeom>
        </p:spPr>
      </p:pic>
      <p:pic>
        <p:nvPicPr>
          <p:cNvPr id="26" name="гусеница 1 панд">
            <a:extLst>
              <a:ext uri="{FF2B5EF4-FFF2-40B4-BE49-F238E27FC236}">
                <a16:creationId xmlns:a16="http://schemas.microsoft.com/office/drawing/2014/main" id="{D4E11153-D294-BA8F-CBA5-61E87DE06CF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6" y="3876647"/>
            <a:ext cx="2534791" cy="25767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1BA9FF9-41CE-B526-024C-A6421FD304B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0" y="695493"/>
            <a:ext cx="3160771" cy="32536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C7F8499-E79C-DFB1-7128-B5972163B76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6" y="4053984"/>
            <a:ext cx="1886005" cy="194139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8E760FB-CCE3-81A8-9A47-2FCD114653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8" y="4055767"/>
            <a:ext cx="1886005" cy="194139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54A0D96-4DF6-0277-AF4A-D34E9FC3C1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005" y="4080604"/>
            <a:ext cx="1838210" cy="1941398"/>
          </a:xfrm>
          <a:prstGeom prst="rect">
            <a:avLst/>
          </a:prstGeom>
        </p:spPr>
      </p:pic>
      <p:pic>
        <p:nvPicPr>
          <p:cNvPr id="320" name="Picture 31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9039" y="1925893"/>
            <a:ext cx="27241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0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00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000"/>
                            </p:stCondLst>
                            <p:childTnLst>
                              <p:par>
                                <p:cTn id="3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7" grpId="0"/>
      <p:bldP spid="17" grpId="1"/>
      <p:bldP spid="30" grpId="0"/>
      <p:bldP spid="30" grpId="1"/>
      <p:bldP spid="39" grpId="0"/>
      <p:bldP spid="39" grpId="1"/>
      <p:bldP spid="48" grpId="0"/>
      <p:bldP spid="48" grpId="1"/>
      <p:bldP spid="48" grpId="2"/>
      <p:bldP spid="11" grpId="0"/>
      <p:bldP spid="1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6D6736D-0774-474A-8612-3CF2C092FCDB}"/>
</file>

<file path=customXml/itemProps2.xml><?xml version="1.0" encoding="utf-8"?>
<ds:datastoreItem xmlns:ds="http://schemas.openxmlformats.org/officeDocument/2006/customXml" ds:itemID="{D7344364-07AD-454A-88C4-4FBB3B31A568}"/>
</file>

<file path=customXml/itemProps3.xml><?xml version="1.0" encoding="utf-8"?>
<ds:datastoreItem xmlns:ds="http://schemas.openxmlformats.org/officeDocument/2006/customXml" ds:itemID="{CE8FE4C2-368A-4CDA-8392-81F80B5DA611}"/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26</Words>
  <Application>Microsoft Office PowerPoint</Application>
  <PresentationFormat>Широкоэкранный</PresentationFormat>
  <Paragraphs>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8</cp:revision>
  <dcterms:created xsi:type="dcterms:W3CDTF">2024-11-25T12:37:51Z</dcterms:created>
  <dcterms:modified xsi:type="dcterms:W3CDTF">2024-11-30T11:21:34Z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