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06" y="2491493"/>
            <a:ext cx="1680818" cy="168081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5" y="2496099"/>
            <a:ext cx="1680818" cy="168081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21" y="2494247"/>
            <a:ext cx="1680818" cy="16808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0" y="2498853"/>
            <a:ext cx="1680818" cy="168081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7860" y="252799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3" y="-9709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42CF0C-6067-4C82-8817-781F2F049945}"/>
</file>

<file path=customXml/itemProps2.xml><?xml version="1.0" encoding="utf-8"?>
<ds:datastoreItem xmlns:ds="http://schemas.openxmlformats.org/officeDocument/2006/customXml" ds:itemID="{9F7E1ADC-3E5F-4FAE-AE7D-AEC0227AA8C7}"/>
</file>

<file path=customXml/itemProps3.xml><?xml version="1.0" encoding="utf-8"?>
<ds:datastoreItem xmlns:ds="http://schemas.openxmlformats.org/officeDocument/2006/customXml" ds:itemID="{159AEBD1-7B10-44A9-84B9-C107A7F2E406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2025-01-16T20:07:15Z</dcterms:created>
  <dcterms:modified xsi:type="dcterms:W3CDTF">2025-02-11T10:46:18Z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