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4288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A72900-B129-4209-BD0E-37AEB3EE2A5E}"/>
</file>

<file path=customXml/itemProps2.xml><?xml version="1.0" encoding="utf-8"?>
<ds:datastoreItem xmlns:ds="http://schemas.openxmlformats.org/officeDocument/2006/customXml" ds:itemID="{1A99854B-B5C3-4EEF-A2FF-932CEE631F87}"/>
</file>

<file path=customXml/itemProps3.xml><?xml version="1.0" encoding="utf-8"?>
<ds:datastoreItem xmlns:ds="http://schemas.openxmlformats.org/officeDocument/2006/customXml" ds:itemID="{5583694A-F3A5-4EAF-8FAF-71B1A5375EB6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