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3.svg" ContentType="image/svg+xml"/>
  <Override PartName="/ppt/media/image15.svg" ContentType="image/svg+xml"/>
  <Override PartName="/ppt/media/image17.svg" ContentType="image/svg+xml"/>
  <Override PartName="/ppt/media/image19.svg" ContentType="image/svg+xml"/>
  <Override PartName="/ppt/media/image21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3" d="100"/>
          <a:sy n="73" d="100"/>
        </p:scale>
        <p:origin x="82" y="4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217527-9E54-4187-9013-E3E88190A1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A2D0E29-928D-4BC6-A16A-8358F6BB3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FBFF8B7-CBEE-4B98-BCDA-4ECBCE58B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E3A5F07-BB01-44DD-B064-214E5DDE9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AB1D51-A480-4537-83BD-44CAA587D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3986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88E75C-9B57-4091-830D-2D688DD95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8CD10F9-3D4D-4C26-8E9B-EFD26EAEA8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072C349-EA7C-4773-9D22-056AE1CB6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4DF7327-15B7-4EAA-88CF-4B9075F6B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0B134C8-0D72-4EAF-B2A7-F36214FA3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48117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542B8D3-38E6-4B06-90CB-40584562D5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7A070FE-B1E8-48FD-BEA5-6792EE5DDE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5E4C066-45DE-4156-94AB-6D1488183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4F48EC3-A3DB-4580-9F74-0FE852351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74C0A8-3D4F-4A94-A8C6-1E43212CA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6376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95C858-5B16-4ABA-87F3-D8AA24587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6BD966A-9A46-4953-B8A4-99025B19BC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5EA0054-BF21-44D9-9848-4F87B1DB5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494F53A-9554-4FC1-ABF0-FA25827B3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16F2E85-38D4-41A9-96DC-424841543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06970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4D08EF-F077-43B6-983F-B00B55802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BC0E05E-FDBE-4C38-AB37-88D36D9A0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99D73EF-62CB-4328-AF35-772B81E19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6BC014F-9B49-404E-B217-3EAE82C5D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F0A4022-7E50-450F-8446-49D51C0DB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65890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7CF6B3-1C39-4B86-8797-C818DD813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B4D0539-89E2-46D0-9641-4A0EA1343A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FD6CE6E-A1C2-49EA-84A4-8A760DA934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89F0EF8-F60B-4A1F-9FA6-66790454B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982DA8E-054D-40E4-B3B9-DA767A4A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D32DCC-1549-4800-B781-6EC1AD4C9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38041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A061B0-F93B-4156-B85A-DBA03F83F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986953F-9140-4A98-94BB-237EC1E23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87EA6BA-D6D6-4376-93DE-4A937D720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C7CA0D33-1056-4F12-AD6E-2FFC74FA1B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A5F4F3DA-40D8-4D7D-900B-9826C428EF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03DDE5C-AA20-4B11-A122-9A573710E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21026F3-58AA-483A-8092-6594C089F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5E349C0-ECBA-48AD-9431-235A4BD19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0120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688B7E-B9A5-4AC9-8A12-F930E3860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E5EAE33-317B-418E-93DD-19FC5CEEE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C544F6D-A433-4653-B795-0C010E163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B493118D-262E-4255-97C4-327ABDFF9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3754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C87F89FE-FFF5-46DE-9F6F-5ACEABC9F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A2DB65C-D4C1-49B1-98B0-C92F8B492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8700A73-0AA4-4D71-9931-02D12C5AC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7097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7A7A64-B9B5-4E4C-8AB9-F2C3CC1FC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7943CCD-3B84-4D1C-9661-7449A1D90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A49C5FF-D5E2-4FD6-97E2-C0C9537A1A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DA3738C-FC8A-4781-9481-177D63D36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BD503CD-15E5-4BEE-9A33-7DC17F3AD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AEF660E-3E9F-4C04-82C2-E3C4C5376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69000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0DDB0D-A3CD-4E14-B23A-161124B2F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1771D61-9235-4E7C-9ECF-00A119E5C2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C38F5A3-3BFB-4816-ADD0-57CA370D02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2390772-3107-4D96-9C5D-235AD0C23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769F0BA-1CEB-4B44-8B8F-8C7B67EFB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A68BD31-28AE-4073-8B8F-92AB99D4D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448087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5BFF2DB-0EA9-457C-B611-E2BA3A6FB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19AE595-C09B-4704-98DB-7B56B93B99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022BF5B-97FD-4A87-9011-2C31D4ADFA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3FFA1B-424D-45B7-9BA4-7E7C3EAC144B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BC0D3EC-9574-49BB-929B-D81C3E3839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B472195-5DA9-4432-B06D-A2ADC8AC70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65822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microsoft.com/office/2007/relationships/hdphoto" Target="../media/hdphoto3.wdp"/><Relationship Id="rId11" Type="http://schemas.openxmlformats.org/officeDocument/2006/relationships/image" Target="../media/image7.png"/><Relationship Id="rId12" Type="http://schemas.microsoft.com/office/2007/relationships/hdphoto" Target="../media/hdphoto4.wdp"/><Relationship Id="rId13" Type="http://schemas.openxmlformats.org/officeDocument/2006/relationships/image" Target="../media/image8.png"/><Relationship Id="rId14" Type="http://schemas.microsoft.com/office/2007/relationships/hdphoto" Target="../media/hdphoto5.wdp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11.png"/><Relationship Id="rId18" Type="http://schemas.openxmlformats.org/officeDocument/2006/relationships/image" Target="../media/image12.png"/><Relationship Id="rId19" Type="http://schemas.openxmlformats.org/officeDocument/2006/relationships/image" Target="../media/image13.svg"/><Relationship Id="rId20" Type="http://schemas.openxmlformats.org/officeDocument/2006/relationships/image" Target="../media/image14.png"/><Relationship Id="rId21" Type="http://schemas.openxmlformats.org/officeDocument/2006/relationships/image" Target="../media/image15.svg"/><Relationship Id="rId22" Type="http://schemas.openxmlformats.org/officeDocument/2006/relationships/image" Target="../media/image16.png"/><Relationship Id="rId23" Type="http://schemas.openxmlformats.org/officeDocument/2006/relationships/image" Target="../media/image17.svg"/><Relationship Id="rId24" Type="http://schemas.openxmlformats.org/officeDocument/2006/relationships/image" Target="../media/image18.png"/><Relationship Id="rId25" Type="http://schemas.openxmlformats.org/officeDocument/2006/relationships/image" Target="../media/image19.svg"/><Relationship Id="rId26" Type="http://schemas.openxmlformats.org/officeDocument/2006/relationships/image" Target="../media/image20.png"/><Relationship Id="rId27" Type="http://schemas.openxmlformats.org/officeDocument/2006/relationships/image" Target="../media/image21.svg"/><Relationship Id="rId28" Type="http://schemas.openxmlformats.org/officeDocument/2006/relationships/image" Target="../media/image22.png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openxmlformats.org/officeDocument/2006/relationships/image" Target="../media/image29.png"/><Relationship Id="rId36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B1C79DD-DBF9-4001-8E85-BB120C689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Хмара 4">
            <a:extLst>
              <a:ext uri="{FF2B5EF4-FFF2-40B4-BE49-F238E27FC236}">
                <a16:creationId xmlns:a16="http://schemas.microsoft.com/office/drawing/2014/main" id="{D506062B-C65B-4626-A810-6162B06D2B8E}"/>
              </a:ext>
            </a:extLst>
          </p:cNvPr>
          <p:cNvSpPr/>
          <p:nvPr/>
        </p:nvSpPr>
        <p:spPr>
          <a:xfrm>
            <a:off x="333441" y="89568"/>
            <a:ext cx="7377413" cy="6135382"/>
          </a:xfrm>
          <a:prstGeom prst="cloud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101713B-13F5-4729-B3E0-9BC0311D75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512" y="2452875"/>
            <a:ext cx="3690463" cy="351077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31F2675-49A3-4D95-A441-4B7E72674D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01" b="90000" l="5371" r="89844">
                        <a14:foregroundMark x1="65332" y1="9176" x2="45801" y2="10659"/>
                        <a14:foregroundMark x1="61328" y1="3956" x2="41699" y2="5440"/>
                        <a14:foregroundMark x1="15430" y1="26374" x2="5371" y2="27088"/>
                        <a14:backgroundMark x1="85352" y1="58571" x2="70703" y2="73352"/>
                        <a14:backgroundMark x1="70703" y1="73352" x2="68945" y2="73736"/>
                        <a14:backgroundMark x1="85449" y1="57802" x2="85938" y2="62418"/>
                        <a14:backgroundMark x1="90820" y1="61319" x2="64258" y2="64780"/>
                        <a14:backgroundMark x1="85938" y1="67747" x2="63574" y2="72198"/>
                        <a14:backgroundMark x1="68262" y1="71923" x2="60156" y2="74725"/>
                        <a14:backgroundMark x1="36523" y1="51923" x2="2832" y2="73956"/>
                        <a14:backgroundMark x1="14160" y1="43791" x2="9180" y2="69066"/>
                        <a14:backgroundMark x1="9180" y1="69066" x2="10059" y2="72308"/>
                        <a14:backgroundMark x1="42969" y1="60495" x2="40039" y2="73022"/>
                        <a14:backgroundMark x1="40039" y1="73022" x2="39258" y2="73956"/>
                        <a14:backgroundMark x1="48633" y1="47802" x2="50977" y2="69066"/>
                        <a14:backgroundMark x1="50977" y1="69066" x2="43359" y2="77198"/>
                        <a14:backgroundMark x1="48340" y1="69945" x2="47461" y2="77637"/>
                        <a14:backgroundMark x1="50098" y1="71484" x2="45410" y2="84396"/>
                        <a14:backgroundMark x1="58301" y1="78516" x2="58301" y2="78516"/>
                        <a14:backgroundMark x1="58301" y1="78516" x2="56836" y2="79835"/>
                        <a14:backgroundMark x1="59961" y1="73022" x2="58203" y2="75385"/>
                        <a14:backgroundMark x1="30957" y1="50055" x2="17383" y2="42857"/>
                        <a14:backgroundMark x1="48438" y1="55934" x2="52637" y2="55000"/>
                        <a14:backgroundMark x1="51660" y1="49670" x2="52441" y2="50714"/>
                        <a14:backgroundMark x1="52930" y1="51978" x2="52930" y2="53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3658" flipH="1">
            <a:off x="3148731" y="331129"/>
            <a:ext cx="2262423" cy="402110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0DD3A9A-66E2-4A5F-9D8B-914F955A32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5" b="96429" l="6055" r="92090">
                        <a14:foregroundMark x1="54492" y1="12473" x2="50195" y2="385"/>
                        <a14:foregroundMark x1="14551" y1="26813" x2="6055" y2="26648"/>
                        <a14:foregroundMark x1="83789" y1="21374" x2="92090" y2="23736"/>
                        <a14:foregroundMark x1="48242" y1="89780" x2="49121" y2="96429"/>
                        <a14:backgroundMark x1="24414" y1="68462" x2="30176" y2="79231"/>
                        <a14:backgroundMark x1="31348" y1="76154" x2="25488" y2="80055"/>
                        <a14:backgroundMark x1="16309" y1="67747" x2="18164" y2="79121"/>
                        <a14:backgroundMark x1="14453" y1="63846" x2="8301" y2="73187"/>
                        <a14:backgroundMark x1="28418" y1="68846" x2="42969" y2="79121"/>
                        <a14:backgroundMark x1="40137" y1="75714" x2="46328" y2="89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4652">
            <a:off x="2500715" y="239092"/>
            <a:ext cx="1797679" cy="335300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ABE6F2A-1C89-4472-83FF-DD9637C076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63" b="93297" l="5762" r="98633">
                        <a14:foregroundMark x1="54199" y1="43901" x2="53418" y2="46593"/>
                        <a14:foregroundMark x1="54980" y1="52967" x2="58789" y2="56593"/>
                        <a14:foregroundMark x1="46973" y1="88297" x2="42090" y2="93297"/>
                        <a14:foregroundMark x1="47754" y1="2363" x2="71191" y2="13901"/>
                        <a14:foregroundMark x1="81445" y1="22527" x2="90039" y2="24945"/>
                        <a14:foregroundMark x1="11133" y1="27363" x2="8691" y2="33297"/>
                        <a14:foregroundMark x1="10547" y1="31319" x2="5762" y2="29505"/>
                        <a14:foregroundMark x1="20801" y1="37637" x2="25391" y2="39945"/>
                        <a14:foregroundMark x1="85156" y1="38901" x2="95703" y2="39615"/>
                        <a14:foregroundMark x1="94043" y1="53297" x2="98633" y2="55110"/>
                        <a14:backgroundMark x1="75488" y1="66319" x2="76563" y2="73297"/>
                        <a14:backgroundMark x1="76563" y1="73297" x2="83594" y2="82637"/>
                        <a14:backgroundMark x1="83594" y1="82637" x2="83789" y2="82802"/>
                        <a14:backgroundMark x1="66016" y1="59615" x2="66602" y2="76593"/>
                        <a14:backgroundMark x1="61230" y1="64341" x2="57422" y2="76319"/>
                        <a14:backgroundMark x1="76855" y1="56429" x2="66309" y2="70385"/>
                        <a14:backgroundMark x1="36719" y1="50110" x2="42383" y2="69780"/>
                        <a14:backgroundMark x1="42383" y1="69780" x2="42383" y2="70824"/>
                        <a14:backgroundMark x1="22461" y1="42527" x2="35742" y2="51099"/>
                        <a14:backgroundMark x1="35742" y1="51099" x2="44238" y2="61538"/>
                        <a14:backgroundMark x1="44238" y1="61538" x2="44531" y2="63571"/>
                        <a14:backgroundMark x1="9766" y1="45989" x2="42578" y2="80385"/>
                        <a14:backgroundMark x1="28320" y1="56429" x2="49707" y2="67363"/>
                        <a14:backgroundMark x1="49707" y1="67363" x2="52832" y2="70989"/>
                        <a14:backgroundMark x1="40723" y1="47527" x2="48828" y2="54615"/>
                        <a14:backgroundMark x1="48828" y1="54615" x2="48828" y2="54780"/>
                        <a14:backgroundMark x1="41797" y1="47637" x2="46094" y2="46758"/>
                        <a14:backgroundMark x1="62012" y1="75714" x2="61719" y2="80824"/>
                        <a14:backgroundMark x1="45313" y1="52967" x2="47461" y2="60385"/>
                        <a14:backgroundMark x1="47461" y1="60385" x2="47168" y2="60714"/>
                        <a14:backgroundMark x1="47461" y1="48407" x2="49121" y2="51593"/>
                        <a14:backgroundMark x1="7617" y1="35714" x2="18359" y2="41593"/>
                        <a14:backgroundMark x1="20313" y1="41154" x2="23242" y2="41593"/>
                        <a14:backgroundMark x1="17285" y1="39615" x2="18066" y2="39615"/>
                        <a14:backgroundMark x1="24316" y1="42637" x2="28613" y2="45220"/>
                        <a14:backgroundMark x1="28125" y1="43132" x2="28906" y2="44945"/>
                        <a14:backgroundMark x1="48730" y1="65385" x2="50586" y2="70549"/>
                        <a14:backgroundMark x1="51660" y1="66154" x2="53320" y2="73407"/>
                        <a14:backgroundMark x1="51660" y1="74341" x2="53320" y2="72802"/>
                        <a14:backgroundMark x1="60547" y1="77033" x2="58398" y2="78407"/>
                        <a14:backgroundMark x1="61426" y1="81923" x2="50586" y2="96758"/>
                        <a14:backgroundMark x1="56543" y1="85714" x2="51172" y2="94341"/>
                        <a14:backgroundMark x1="71680" y1="59615" x2="65723" y2="63132"/>
                        <a14:backgroundMark x1="64941" y1="57198" x2="57617" y2="62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4958">
            <a:off x="2001858" y="1007169"/>
            <a:ext cx="1913993" cy="340182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36DB156-593D-45D4-A7EB-FB8275E2A7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330" b="95220" l="391" r="95020">
                        <a14:foregroundMark x1="56152" y1="86593" x2="56152" y2="86593"/>
                        <a14:foregroundMark x1="54590" y1="91429" x2="54590" y2="91429"/>
                        <a14:foregroundMark x1="50781" y1="95220" x2="50781" y2="95220"/>
                        <a14:foregroundMark x1="48730" y1="5330" x2="41602" y2="17418"/>
                        <a14:foregroundMark x1="95020" y1="25000" x2="72656" y2="36703"/>
                        <a14:foregroundMark x1="13379" y1="25220" x2="391" y2="27473"/>
                        <a14:backgroundMark x1="41309" y1="57967" x2="27344" y2="78077"/>
                        <a14:backgroundMark x1="85156" y1="48187" x2="64063" y2="67527"/>
                        <a14:backgroundMark x1="64063" y1="67527" x2="62891" y2="70495"/>
                        <a14:backgroundMark x1="58594" y1="50385" x2="59863" y2="66209"/>
                        <a14:backgroundMark x1="59375" y1="65989" x2="55078" y2="69615"/>
                        <a14:backgroundMark x1="27246" y1="51319" x2="36426" y2="52802"/>
                        <a14:backgroundMark x1="42285" y1="54560" x2="39063" y2="51484"/>
                        <a14:backgroundMark x1="45020" y1="61758" x2="51465" y2="80275"/>
                        <a14:backgroundMark x1="21777" y1="64396" x2="6934" y2="72253"/>
                        <a14:backgroundMark x1="35352" y1="70824" x2="15625" y2="85385"/>
                        <a14:backgroundMark x1="37598" y1="63791" x2="37793" y2="82088"/>
                        <a14:backgroundMark x1="37793" y1="82088" x2="35742" y2="85000"/>
                        <a14:backgroundMark x1="43457" y1="73571" x2="45313" y2="76538"/>
                        <a14:backgroundMark x1="59668" y1="70604" x2="59668" y2="70604"/>
                        <a14:backgroundMark x1="58496" y1="70934" x2="58984" y2="75385"/>
                        <a14:backgroundMark x1="58398" y1="82308" x2="58887" y2="88901"/>
                        <a14:backgroundMark x1="59277" y1="78462" x2="56836" y2="76978"/>
                        <a14:backgroundMark x1="59375" y1="83187" x2="58105" y2="85165"/>
                        <a14:backgroundMark x1="55469" y1="50659" x2="54785" y2="55440"/>
                        <a14:backgroundMark x1="55273" y1="57802" x2="54980" y2="62308"/>
                        <a14:backgroundMark x1="57324" y1="63352" x2="56836" y2="66923"/>
                        <a14:backgroundMark x1="55273" y1="67527" x2="55078" y2="70824"/>
                        <a14:backgroundMark x1="60547" y1="48681" x2="57324" y2="47253"/>
                        <a14:backgroundMark x1="74316" y1="51813" x2="79980" y2="42857"/>
                        <a14:backgroundMark x1="90625" y1="37418" x2="81250" y2="40879"/>
                        <a14:backgroundMark x1="75586" y1="43901" x2="65234" y2="50714"/>
                        <a14:backgroundMark x1="27539" y1="49670" x2="27441" y2="47527"/>
                        <a14:backgroundMark x1="25000" y1="45604" x2="26855" y2="46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6490">
            <a:off x="3385106" y="1159286"/>
            <a:ext cx="1950243" cy="346625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99B61D8-05B4-4A24-A408-BDE4427EF7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129" b="89941" l="6152" r="89844">
                        <a14:foregroundMark x1="56738" y1="11230" x2="57422" y2="7129"/>
                        <a14:foregroundMark x1="89329" y1="21160" x2="89160" y2="21045"/>
                        <a14:foregroundMark x1="12793" y1="37109" x2="11674" y2="40296"/>
                        <a14:backgroundMark x1="37695" y1="59717" x2="30664" y2="75000"/>
                        <a14:backgroundMark x1="13770" y1="58496" x2="28613" y2="71680"/>
                        <a14:backgroundMark x1="28613" y1="71680" x2="29199" y2="71680"/>
                        <a14:backgroundMark x1="10742" y1="56689" x2="25586" y2="61816"/>
                        <a14:backgroundMark x1="25586" y1="61816" x2="25879" y2="61816"/>
                        <a14:backgroundMark x1="13770" y1="54102" x2="24902" y2="57275"/>
                        <a14:backgroundMark x1="15820" y1="52881" x2="22559" y2="54980"/>
                        <a14:backgroundMark x1="25586" y1="55469" x2="43164" y2="61377"/>
                        <a14:backgroundMark x1="45508" y1="62891" x2="50098" y2="75146"/>
                        <a14:backgroundMark x1="68555" y1="63770" x2="86426" y2="78613"/>
                        <a14:backgroundMark x1="84375" y1="53613" x2="86133" y2="54688"/>
                        <a14:backgroundMark x1="69238" y1="56201" x2="71582" y2="55762"/>
                        <a14:backgroundMark x1="81934" y1="51660" x2="84082" y2="50635"/>
                        <a14:backgroundMark x1="89453" y1="47754" x2="89453" y2="47754"/>
                        <a14:backgroundMark x1="84961" y1="46533" x2="84961" y2="46533"/>
                        <a14:backgroundMark x1="85254" y1="46680" x2="87402" y2="46387"/>
                        <a14:backgroundMark x1="86133" y1="37451" x2="88867" y2="38330"/>
                        <a14:backgroundMark x1="85547" y1="30322" x2="86133" y2="31396"/>
                        <a14:backgroundMark x1="81934" y1="26660" x2="82813" y2="27002"/>
                        <a14:backgroundMark x1="77637" y1="24854" x2="78613" y2="25781"/>
                        <a14:backgroundMark x1="9766" y1="48633" x2="11035" y2="49561"/>
                        <a14:backgroundMark x1="12207" y1="32715" x2="12207" y2="32715"/>
                        <a14:backgroundMark x1="10449" y1="33789" x2="10449" y2="34570"/>
                        <a14:backgroundMark x1="9473" y1="36670" x2="8301" y2="38623"/>
                        <a14:backgroundMark x1="11328" y1="40332" x2="11914" y2="41699"/>
                        <a14:backgroundMark x1="12793" y1="43018" x2="14648" y2="44092"/>
                        <a14:backgroundMark x1="12500" y1="45459" x2="9766" y2="46826"/>
                        <a14:backgroundMark x1="6738" y1="46387" x2="9766" y2="48047"/>
                        <a14:backgroundMark x1="18262" y1="26221" x2="20117" y2="25928"/>
                        <a14:backgroundMark x1="25293" y1="23633" x2="28320" y2="22607"/>
                        <a14:backgroundMark x1="30664" y1="21826" x2="32813" y2="21240"/>
                        <a14:backgroundMark x1="6055" y1="40771" x2="12988" y2="44580"/>
                        <a14:backgroundMark x1="10254" y1="41699" x2="10547" y2="42578"/>
                        <a14:backgroundMark x1="9375" y1="44873" x2="9961" y2="45801"/>
                        <a14:backgroundMark x1="6055" y1="47314" x2="8789" y2="49268"/>
                        <a14:backgroundMark x1="53906" y1="53223" x2="55762" y2="55176"/>
                        <a14:backgroundMark x1="59668" y1="53662" x2="59668" y2="54248"/>
                        <a14:backgroundMark x1="60938" y1="50049" x2="62402" y2="50049"/>
                        <a14:backgroundMark x1="75488" y1="23047" x2="78809" y2="23975"/>
                        <a14:backgroundMark x1="84570" y1="22314" x2="86328" y2="22168"/>
                        <a14:backgroundMark x1="89063" y1="17432" x2="89648" y2="19141"/>
                        <a14:backgroundMark x1="83008" y1="17432" x2="86035" y2="18799"/>
                        <a14:backgroundMark x1="87305" y1="19287" x2="91211" y2="20020"/>
                        <a14:backgroundMark x1="83594" y1="15039" x2="83594" y2="16260"/>
                        <a14:backgroundMark x1="81836" y1="17578" x2="80273" y2="17773"/>
                        <a14:backgroundMark x1="84570" y1="14746" x2="84863" y2="14746"/>
                        <a14:backgroundMark x1="79688" y1="8643" x2="83594" y2="11523"/>
                        <a14:backgroundMark x1="84570" y1="11670" x2="89355" y2="15039"/>
                        <a14:backgroundMark x1="83594" y1="13525" x2="87891" y2="17285"/>
                        <a14:backgroundMark x1="86035" y1="18213" x2="89355" y2="18945"/>
                        <a14:backgroundMark x1="82422" y1="10010" x2="81543" y2="11523"/>
                        <a14:backgroundMark x1="74805" y1="5469" x2="79102" y2="7764"/>
                        <a14:backgroundMark x1="58789" y1="5469" x2="62988" y2="5029"/>
                        <a14:backgroundMark x1="50879" y1="7471" x2="57520" y2="6250"/>
                        <a14:backgroundMark x1="43945" y1="10352" x2="40918" y2="15039"/>
                        <a14:backgroundMark x1="36035" y1="17773" x2="41211" y2="18945"/>
                        <a14:backgroundMark x1="44824" y1="19434" x2="47266" y2="21240"/>
                        <a14:backgroundMark x1="82129" y1="12598" x2="80566" y2="12451"/>
                        <a14:backgroundMark x1="82422" y1="12158" x2="82422" y2="12158"/>
                        <a14:backgroundMark x1="83594" y1="12305" x2="82422" y2="120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339" y="529862"/>
            <a:ext cx="2178219" cy="435643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2E0EA57-69CD-4306-B3E8-052462C9061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91949">
            <a:off x="1931108" y="2015255"/>
            <a:ext cx="2055492" cy="14677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DA727DB-7411-4435-BAA0-A638D463EB9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alphaModFix am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1"/>
          <a:stretch/>
        </p:blipFill>
        <p:spPr>
          <a:xfrm>
            <a:off x="2025826" y="2871479"/>
            <a:ext cx="3510776" cy="3079612"/>
          </a:xfrm>
          <a:prstGeom prst="rect">
            <a:avLst/>
          </a:prstGeom>
          <a:effectLst>
            <a:softEdge rad="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2E080F9-ED0F-43DC-AA6E-25850EBEDCA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579036">
            <a:off x="3476089" y="1967929"/>
            <a:ext cx="2032616" cy="1451463"/>
          </a:xfrm>
          <a:prstGeom prst="rect">
            <a:avLst/>
          </a:prstGeom>
        </p:spPr>
      </p:pic>
      <p:grpSp>
        <p:nvGrpSpPr>
          <p:cNvPr id="20" name="Group 8">
            <a:extLst>
              <a:ext uri="{FF2B5EF4-FFF2-40B4-BE49-F238E27FC236}">
                <a16:creationId xmlns:a16="http://schemas.microsoft.com/office/drawing/2014/main" id="{36A8E655-1ACC-4EB6-B3F2-A2367BB6940F}"/>
              </a:ext>
            </a:extLst>
          </p:cNvPr>
          <p:cNvGrpSpPr/>
          <p:nvPr/>
        </p:nvGrpSpPr>
        <p:grpSpPr>
          <a:xfrm>
            <a:off x="5945434" y="349784"/>
            <a:ext cx="1501301" cy="2477838"/>
            <a:chOff x="-51416" y="-416122"/>
            <a:chExt cx="2772772" cy="4913663"/>
          </a:xfrm>
          <a:effectLst>
            <a:glow rad="203200">
              <a:schemeClr val="bg1"/>
            </a:glow>
          </a:effectLst>
        </p:grpSpPr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B4050BA0-EC01-44E3-B345-3152F129C3E7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25" name="TextBox 10">
              <a:extLst>
                <a:ext uri="{FF2B5EF4-FFF2-40B4-BE49-F238E27FC236}">
                  <a16:creationId xmlns:a16="http://schemas.microsoft.com/office/drawing/2014/main" id="{15BBE9C4-17F0-49B7-9B5E-1E39623B46A3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4902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в</a:t>
              </a:r>
              <a:r>
                <a:rPr lang="uk-UA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282EB309-0E4F-4AFF-94A1-7F59E6E3B697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1FBE9FBF-896F-481B-B360-0DCB3132558B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8" name="Group 13">
            <a:extLst>
              <a:ext uri="{FF2B5EF4-FFF2-40B4-BE49-F238E27FC236}">
                <a16:creationId xmlns:a16="http://schemas.microsoft.com/office/drawing/2014/main" id="{4875DE14-42A1-4330-8DE3-4721ADECF90D}"/>
              </a:ext>
            </a:extLst>
          </p:cNvPr>
          <p:cNvGrpSpPr/>
          <p:nvPr/>
        </p:nvGrpSpPr>
        <p:grpSpPr>
          <a:xfrm>
            <a:off x="7884578" y="338703"/>
            <a:ext cx="1490529" cy="2425699"/>
            <a:chOff x="318537" y="-447809"/>
            <a:chExt cx="2752876" cy="4810269"/>
          </a:xfrm>
          <a:effectLst>
            <a:glow rad="203200">
              <a:schemeClr val="bg1"/>
            </a:glow>
          </a:effectLst>
        </p:grpSpPr>
        <p:sp>
          <p:nvSpPr>
            <p:cNvPr id="29" name="Freeform 14">
              <a:extLst>
                <a:ext uri="{FF2B5EF4-FFF2-40B4-BE49-F238E27FC236}">
                  <a16:creationId xmlns:a16="http://schemas.microsoft.com/office/drawing/2014/main" id="{D0B6201B-549E-4654-9E92-C68AA175B6EE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30" name="TextBox 15">
              <a:extLst>
                <a:ext uri="{FF2B5EF4-FFF2-40B4-BE49-F238E27FC236}">
                  <a16:creationId xmlns:a16="http://schemas.microsoft.com/office/drawing/2014/main" id="{18BB9495-FFCD-4699-B1A5-4A8716519331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4902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ва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31" name="Freeform 16">
              <a:extLst>
                <a:ext uri="{FF2B5EF4-FFF2-40B4-BE49-F238E27FC236}">
                  <a16:creationId xmlns:a16="http://schemas.microsoft.com/office/drawing/2014/main" id="{C953ED44-0EE2-4415-A897-8BD457CEC378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17">
              <a:extLst>
                <a:ext uri="{FF2B5EF4-FFF2-40B4-BE49-F238E27FC236}">
                  <a16:creationId xmlns:a16="http://schemas.microsoft.com/office/drawing/2014/main" id="{3D062FB1-6610-44C7-8AC1-E38D8B57B6D0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3" name="Группа 34">
            <a:extLst>
              <a:ext uri="{FF2B5EF4-FFF2-40B4-BE49-F238E27FC236}">
                <a16:creationId xmlns:a16="http://schemas.microsoft.com/office/drawing/2014/main" id="{7081E8E4-E22D-4A82-BDD6-8AEEB4F4C63B}"/>
              </a:ext>
            </a:extLst>
          </p:cNvPr>
          <p:cNvGrpSpPr/>
          <p:nvPr/>
        </p:nvGrpSpPr>
        <p:grpSpPr>
          <a:xfrm>
            <a:off x="9807614" y="366791"/>
            <a:ext cx="1473462" cy="2409091"/>
            <a:chOff x="6135841" y="4590992"/>
            <a:chExt cx="2041017" cy="3583002"/>
          </a:xfrm>
          <a:effectLst>
            <a:glow rad="203200">
              <a:schemeClr val="bg1"/>
            </a:glow>
          </a:effectLst>
        </p:grpSpPr>
        <p:grpSp>
          <p:nvGrpSpPr>
            <p:cNvPr id="34" name="Группа 33">
              <a:extLst>
                <a:ext uri="{FF2B5EF4-FFF2-40B4-BE49-F238E27FC236}">
                  <a16:creationId xmlns:a16="http://schemas.microsoft.com/office/drawing/2014/main" id="{005D9C07-62BA-41A7-98F6-5BCDD8804EF6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36" name="Freeform 18">
                <a:extLst>
                  <a:ext uri="{FF2B5EF4-FFF2-40B4-BE49-F238E27FC236}">
                    <a16:creationId xmlns:a16="http://schemas.microsoft.com/office/drawing/2014/main" id="{6400386E-AADD-48AD-9A86-39270182AEED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37" name="Freeform 19">
                <a:extLst>
                  <a:ext uri="{FF2B5EF4-FFF2-40B4-BE49-F238E27FC236}">
                    <a16:creationId xmlns:a16="http://schemas.microsoft.com/office/drawing/2014/main" id="{F1638E2B-BFC9-4CDE-85D0-25CEFA7B5E31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38" name="Freeform 20">
                <a:extLst>
                  <a:ext uri="{FF2B5EF4-FFF2-40B4-BE49-F238E27FC236}">
                    <a16:creationId xmlns:a16="http://schemas.microsoft.com/office/drawing/2014/main" id="{18BDD9AE-7FCE-4F37-8E5D-263B7B646FF5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35" name="TextBox 33">
              <a:extLst>
                <a:ext uri="{FF2B5EF4-FFF2-40B4-BE49-F238E27FC236}">
                  <a16:creationId xmlns:a16="http://schemas.microsoft.com/office/drawing/2014/main" id="{D62F7E18-5532-44BB-96A2-CEC524A872F8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867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ва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BA22B22-2B7B-471D-B3DE-2339587D65A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781" y="343159"/>
            <a:ext cx="2773419" cy="2773419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39" name="Group 8">
            <a:extLst>
              <a:ext uri="{FF2B5EF4-FFF2-40B4-BE49-F238E27FC236}">
                <a16:creationId xmlns:a16="http://schemas.microsoft.com/office/drawing/2014/main" id="{9F4CCA9B-72DA-4D7E-88E7-8A6A9894B1DC}"/>
              </a:ext>
            </a:extLst>
          </p:cNvPr>
          <p:cNvGrpSpPr/>
          <p:nvPr/>
        </p:nvGrpSpPr>
        <p:grpSpPr>
          <a:xfrm>
            <a:off x="5756135" y="410678"/>
            <a:ext cx="1501301" cy="2477838"/>
            <a:chOff x="-51416" y="-416122"/>
            <a:chExt cx="2772772" cy="4913663"/>
          </a:xfrm>
          <a:effectLst>
            <a:glow rad="165100">
              <a:schemeClr val="bg1">
                <a:alpha val="86000"/>
              </a:schemeClr>
            </a:glow>
          </a:effectLst>
        </p:grpSpPr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38FA6638-FC2C-40B6-9F98-3CF65F2189BB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41" name="TextBox 10">
              <a:extLst>
                <a:ext uri="{FF2B5EF4-FFF2-40B4-BE49-F238E27FC236}">
                  <a16:creationId xmlns:a16="http://schemas.microsoft.com/office/drawing/2014/main" id="{E4917EA7-1DD4-4E33-A347-A796134749CB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50C9324-4A54-496A-AEDC-D1EE1FD955C7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3937CB8C-BD33-4D1D-96E3-DE94A4D97B31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4" name="Group 13">
            <a:extLst>
              <a:ext uri="{FF2B5EF4-FFF2-40B4-BE49-F238E27FC236}">
                <a16:creationId xmlns:a16="http://schemas.microsoft.com/office/drawing/2014/main" id="{B2CEE377-5974-4869-9824-E57A766C126B}"/>
              </a:ext>
            </a:extLst>
          </p:cNvPr>
          <p:cNvGrpSpPr/>
          <p:nvPr/>
        </p:nvGrpSpPr>
        <p:grpSpPr>
          <a:xfrm>
            <a:off x="7769022" y="344280"/>
            <a:ext cx="1490529" cy="2425699"/>
            <a:chOff x="318537" y="-447809"/>
            <a:chExt cx="2752876" cy="4810269"/>
          </a:xfrm>
          <a:effectLst>
            <a:glow rad="165100">
              <a:schemeClr val="bg1">
                <a:alpha val="86000"/>
              </a:schemeClr>
            </a:glow>
          </a:effectLst>
        </p:grpSpPr>
        <p:sp>
          <p:nvSpPr>
            <p:cNvPr id="45" name="Freeform 14">
              <a:extLst>
                <a:ext uri="{FF2B5EF4-FFF2-40B4-BE49-F238E27FC236}">
                  <a16:creationId xmlns:a16="http://schemas.microsoft.com/office/drawing/2014/main" id="{9479E28D-BDB2-4E26-AE91-3456B6AE29EB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46" name="TextBox 15">
              <a:extLst>
                <a:ext uri="{FF2B5EF4-FFF2-40B4-BE49-F238E27FC236}">
                  <a16:creationId xmlns:a16="http://schemas.microsoft.com/office/drawing/2014/main" id="{3EAE3D3B-E60C-4896-8759-5C8EC259DEC6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47" name="Freeform 16">
              <a:extLst>
                <a:ext uri="{FF2B5EF4-FFF2-40B4-BE49-F238E27FC236}">
                  <a16:creationId xmlns:a16="http://schemas.microsoft.com/office/drawing/2014/main" id="{27949D22-C392-4A4C-A809-67B1E85ABB70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17">
              <a:extLst>
                <a:ext uri="{FF2B5EF4-FFF2-40B4-BE49-F238E27FC236}">
                  <a16:creationId xmlns:a16="http://schemas.microsoft.com/office/drawing/2014/main" id="{91131DD8-9EEE-4F63-9D94-7F219B2D74BB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9" name="Группа 34">
            <a:extLst>
              <a:ext uri="{FF2B5EF4-FFF2-40B4-BE49-F238E27FC236}">
                <a16:creationId xmlns:a16="http://schemas.microsoft.com/office/drawing/2014/main" id="{4B571475-2C99-4A36-B585-6DA749AEF7B3}"/>
              </a:ext>
            </a:extLst>
          </p:cNvPr>
          <p:cNvGrpSpPr/>
          <p:nvPr/>
        </p:nvGrpSpPr>
        <p:grpSpPr>
          <a:xfrm>
            <a:off x="9618315" y="427685"/>
            <a:ext cx="1473462" cy="2409091"/>
            <a:chOff x="6135841" y="4590992"/>
            <a:chExt cx="2041017" cy="3583002"/>
          </a:xfrm>
          <a:effectLst>
            <a:glow rad="165100">
              <a:schemeClr val="bg1">
                <a:alpha val="86000"/>
              </a:schemeClr>
            </a:glow>
          </a:effectLst>
        </p:grpSpPr>
        <p:grpSp>
          <p:nvGrpSpPr>
            <p:cNvPr id="50" name="Группа 33">
              <a:extLst>
                <a:ext uri="{FF2B5EF4-FFF2-40B4-BE49-F238E27FC236}">
                  <a16:creationId xmlns:a16="http://schemas.microsoft.com/office/drawing/2014/main" id="{F5D628F0-6C2B-4198-A936-92849BD38D71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52" name="Freeform 18">
                <a:extLst>
                  <a:ext uri="{FF2B5EF4-FFF2-40B4-BE49-F238E27FC236}">
                    <a16:creationId xmlns:a16="http://schemas.microsoft.com/office/drawing/2014/main" id="{79FF294F-00A1-4EBB-8427-D540327A3311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53" name="Freeform 19">
                <a:extLst>
                  <a:ext uri="{FF2B5EF4-FFF2-40B4-BE49-F238E27FC236}">
                    <a16:creationId xmlns:a16="http://schemas.microsoft.com/office/drawing/2014/main" id="{39336429-D4E3-4F1B-8ACE-DDC2BA892687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54" name="Freeform 20">
                <a:extLst>
                  <a:ext uri="{FF2B5EF4-FFF2-40B4-BE49-F238E27FC236}">
                    <a16:creationId xmlns:a16="http://schemas.microsoft.com/office/drawing/2014/main" id="{6C113251-2EEA-4C28-A34F-99AEFC0595BC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51" name="TextBox 33">
              <a:extLst>
                <a:ext uri="{FF2B5EF4-FFF2-40B4-BE49-F238E27FC236}">
                  <a16:creationId xmlns:a16="http://schemas.microsoft.com/office/drawing/2014/main" id="{667C3331-2D54-4E84-B6A6-0A8D470D2222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5B51F3B-50C5-4AB3-9152-11132F533D3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996" y="279424"/>
            <a:ext cx="2982129" cy="2982129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55" name="Group 8">
            <a:extLst>
              <a:ext uri="{FF2B5EF4-FFF2-40B4-BE49-F238E27FC236}">
                <a16:creationId xmlns:a16="http://schemas.microsoft.com/office/drawing/2014/main" id="{59BFFAA0-78C4-4258-95A3-B8AACD602969}"/>
              </a:ext>
            </a:extLst>
          </p:cNvPr>
          <p:cNvGrpSpPr/>
          <p:nvPr/>
        </p:nvGrpSpPr>
        <p:grpSpPr>
          <a:xfrm>
            <a:off x="5847980" y="377188"/>
            <a:ext cx="1501301" cy="2477838"/>
            <a:chOff x="-51416" y="-416122"/>
            <a:chExt cx="2772772" cy="4913663"/>
          </a:xfrm>
          <a:effectLst>
            <a:glow rad="165100">
              <a:schemeClr val="bg1"/>
            </a:glow>
          </a:effectLst>
        </p:grpSpPr>
        <p:sp>
          <p:nvSpPr>
            <p:cNvPr id="56" name="Freeform 9">
              <a:extLst>
                <a:ext uri="{FF2B5EF4-FFF2-40B4-BE49-F238E27FC236}">
                  <a16:creationId xmlns:a16="http://schemas.microsoft.com/office/drawing/2014/main" id="{2E9AB733-76F9-4822-B6ED-1B2CB55395D0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57" name="TextBox 10">
              <a:extLst>
                <a:ext uri="{FF2B5EF4-FFF2-40B4-BE49-F238E27FC236}">
                  <a16:creationId xmlns:a16="http://schemas.microsoft.com/office/drawing/2014/main" id="{569CDFE9-604E-4C09-AE7A-8FD57A2AF23A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еф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58" name="Freeform 11">
              <a:extLst>
                <a:ext uri="{FF2B5EF4-FFF2-40B4-BE49-F238E27FC236}">
                  <a16:creationId xmlns:a16="http://schemas.microsoft.com/office/drawing/2014/main" id="{25086ABB-6FFF-4105-AC62-DC80022C48D8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9" name="Freeform 12">
              <a:extLst>
                <a:ext uri="{FF2B5EF4-FFF2-40B4-BE49-F238E27FC236}">
                  <a16:creationId xmlns:a16="http://schemas.microsoft.com/office/drawing/2014/main" id="{3872905A-8F32-4572-A7FA-9FF3125D865F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0" name="Group 13">
            <a:extLst>
              <a:ext uri="{FF2B5EF4-FFF2-40B4-BE49-F238E27FC236}">
                <a16:creationId xmlns:a16="http://schemas.microsoft.com/office/drawing/2014/main" id="{A150269E-D692-48CC-B1F2-02EB6819C129}"/>
              </a:ext>
            </a:extLst>
          </p:cNvPr>
          <p:cNvGrpSpPr/>
          <p:nvPr/>
        </p:nvGrpSpPr>
        <p:grpSpPr>
          <a:xfrm>
            <a:off x="7756514" y="313571"/>
            <a:ext cx="1490529" cy="2425699"/>
            <a:chOff x="318537" y="-447809"/>
            <a:chExt cx="2752876" cy="4810269"/>
          </a:xfrm>
          <a:effectLst>
            <a:glow rad="165100">
              <a:schemeClr val="bg1"/>
            </a:glow>
          </a:effectLst>
        </p:grpSpPr>
        <p:sp>
          <p:nvSpPr>
            <p:cNvPr id="61" name="Freeform 14">
              <a:extLst>
                <a:ext uri="{FF2B5EF4-FFF2-40B4-BE49-F238E27FC236}">
                  <a16:creationId xmlns:a16="http://schemas.microsoft.com/office/drawing/2014/main" id="{F096DF75-F40F-44B4-863B-A2F4E381837F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62" name="TextBox 15">
              <a:extLst>
                <a:ext uri="{FF2B5EF4-FFF2-40B4-BE49-F238E27FC236}">
                  <a16:creationId xmlns:a16="http://schemas.microsoft.com/office/drawing/2014/main" id="{FCF290D8-DCDE-46DF-B4E9-31E2D02B112F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еф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63" name="Freeform 16">
              <a:extLst>
                <a:ext uri="{FF2B5EF4-FFF2-40B4-BE49-F238E27FC236}">
                  <a16:creationId xmlns:a16="http://schemas.microsoft.com/office/drawing/2014/main" id="{FB9619B2-1549-48AA-8DEC-0756E2F7AE1C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4" name="Freeform 17">
              <a:extLst>
                <a:ext uri="{FF2B5EF4-FFF2-40B4-BE49-F238E27FC236}">
                  <a16:creationId xmlns:a16="http://schemas.microsoft.com/office/drawing/2014/main" id="{9E41B345-4037-4E1C-B1B1-9ED4B6371247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5" name="Группа 34">
            <a:extLst>
              <a:ext uri="{FF2B5EF4-FFF2-40B4-BE49-F238E27FC236}">
                <a16:creationId xmlns:a16="http://schemas.microsoft.com/office/drawing/2014/main" id="{C6BD2579-40BB-407E-B174-A07FC44D5D03}"/>
              </a:ext>
            </a:extLst>
          </p:cNvPr>
          <p:cNvGrpSpPr/>
          <p:nvPr/>
        </p:nvGrpSpPr>
        <p:grpSpPr>
          <a:xfrm>
            <a:off x="9710160" y="394195"/>
            <a:ext cx="1473462" cy="2409091"/>
            <a:chOff x="6135841" y="4590992"/>
            <a:chExt cx="2041017" cy="3583002"/>
          </a:xfrm>
          <a:effectLst>
            <a:glow rad="165100">
              <a:schemeClr val="bg1"/>
            </a:glow>
          </a:effectLst>
        </p:grpSpPr>
        <p:grpSp>
          <p:nvGrpSpPr>
            <p:cNvPr id="66" name="Группа 33">
              <a:extLst>
                <a:ext uri="{FF2B5EF4-FFF2-40B4-BE49-F238E27FC236}">
                  <a16:creationId xmlns:a16="http://schemas.microsoft.com/office/drawing/2014/main" id="{31279D5E-C849-4EFC-BD8C-3D75C662D084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68" name="Freeform 18">
                <a:extLst>
                  <a:ext uri="{FF2B5EF4-FFF2-40B4-BE49-F238E27FC236}">
                    <a16:creationId xmlns:a16="http://schemas.microsoft.com/office/drawing/2014/main" id="{F28048EC-5355-4181-B70F-33770AF84FEC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69" name="Freeform 19">
                <a:extLst>
                  <a:ext uri="{FF2B5EF4-FFF2-40B4-BE49-F238E27FC236}">
                    <a16:creationId xmlns:a16="http://schemas.microsoft.com/office/drawing/2014/main" id="{AFE619AB-9CF0-4F46-B63E-1C1B0E47E32F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70" name="Freeform 20">
                <a:extLst>
                  <a:ext uri="{FF2B5EF4-FFF2-40B4-BE49-F238E27FC236}">
                    <a16:creationId xmlns:a16="http://schemas.microsoft.com/office/drawing/2014/main" id="{0B41864C-C3AB-44CC-9B32-0F6D601141CE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67" name="TextBox 33">
              <a:extLst>
                <a:ext uri="{FF2B5EF4-FFF2-40B4-BE49-F238E27FC236}">
                  <a16:creationId xmlns:a16="http://schemas.microsoft.com/office/drawing/2014/main" id="{9833F505-9A36-4415-92F5-F1B8FFEED129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еф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C42C2A9-D4DE-43B9-A72F-99CAACAE1BC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577" y="268310"/>
            <a:ext cx="2539650" cy="2539650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71" name="Group 8">
            <a:extLst>
              <a:ext uri="{FF2B5EF4-FFF2-40B4-BE49-F238E27FC236}">
                <a16:creationId xmlns:a16="http://schemas.microsoft.com/office/drawing/2014/main" id="{494E3139-AF62-471B-8564-D175588E8BE8}"/>
              </a:ext>
            </a:extLst>
          </p:cNvPr>
          <p:cNvGrpSpPr/>
          <p:nvPr/>
        </p:nvGrpSpPr>
        <p:grpSpPr>
          <a:xfrm>
            <a:off x="5909294" y="306699"/>
            <a:ext cx="1501301" cy="2477838"/>
            <a:chOff x="-51416" y="-416122"/>
            <a:chExt cx="2772772" cy="4913663"/>
          </a:xfrm>
          <a:effectLst>
            <a:glow rad="190500">
              <a:schemeClr val="bg1"/>
            </a:glow>
          </a:effectLst>
        </p:grpSpPr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id="{62063B73-5989-40C9-8221-F5F2DA2E13F7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73" name="TextBox 10">
              <a:extLst>
                <a:ext uri="{FF2B5EF4-FFF2-40B4-BE49-F238E27FC236}">
                  <a16:creationId xmlns:a16="http://schemas.microsoft.com/office/drawing/2014/main" id="{84EDDD14-1D97-4C8F-8272-4A09DDCC3F74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74" name="Freeform 11">
              <a:extLst>
                <a:ext uri="{FF2B5EF4-FFF2-40B4-BE49-F238E27FC236}">
                  <a16:creationId xmlns:a16="http://schemas.microsoft.com/office/drawing/2014/main" id="{C7EBA669-5FD9-44FF-85C4-2817EBC92170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5" name="Freeform 12">
              <a:extLst>
                <a:ext uri="{FF2B5EF4-FFF2-40B4-BE49-F238E27FC236}">
                  <a16:creationId xmlns:a16="http://schemas.microsoft.com/office/drawing/2014/main" id="{8B6AF72A-5694-407E-9D23-1144E37C630F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6" name="Group 13">
            <a:extLst>
              <a:ext uri="{FF2B5EF4-FFF2-40B4-BE49-F238E27FC236}">
                <a16:creationId xmlns:a16="http://schemas.microsoft.com/office/drawing/2014/main" id="{4108C17A-E298-451B-9B6E-13E56AFE5BFD}"/>
              </a:ext>
            </a:extLst>
          </p:cNvPr>
          <p:cNvGrpSpPr/>
          <p:nvPr/>
        </p:nvGrpSpPr>
        <p:grpSpPr>
          <a:xfrm>
            <a:off x="7848438" y="295618"/>
            <a:ext cx="1490529" cy="2425699"/>
            <a:chOff x="318537" y="-447809"/>
            <a:chExt cx="2752876" cy="4810269"/>
          </a:xfrm>
          <a:effectLst>
            <a:glow rad="190500">
              <a:schemeClr val="bg1"/>
            </a:glow>
          </a:effectLst>
        </p:grpSpPr>
        <p:sp>
          <p:nvSpPr>
            <p:cNvPr id="77" name="Freeform 14">
              <a:extLst>
                <a:ext uri="{FF2B5EF4-FFF2-40B4-BE49-F238E27FC236}">
                  <a16:creationId xmlns:a16="http://schemas.microsoft.com/office/drawing/2014/main" id="{AD23AAE5-E1C0-4D5D-BE0D-1F1FCAD9F686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78" name="TextBox 15">
              <a:extLst>
                <a:ext uri="{FF2B5EF4-FFF2-40B4-BE49-F238E27FC236}">
                  <a16:creationId xmlns:a16="http://schemas.microsoft.com/office/drawing/2014/main" id="{A2F6F963-6219-468C-9B48-96B6EDAC7DBE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79" name="Freeform 16">
              <a:extLst>
                <a:ext uri="{FF2B5EF4-FFF2-40B4-BE49-F238E27FC236}">
                  <a16:creationId xmlns:a16="http://schemas.microsoft.com/office/drawing/2014/main" id="{6F6ED2B0-7A3C-42DD-9CD0-A0F9F8E7300E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0" name="Freeform 17">
              <a:extLst>
                <a:ext uri="{FF2B5EF4-FFF2-40B4-BE49-F238E27FC236}">
                  <a16:creationId xmlns:a16="http://schemas.microsoft.com/office/drawing/2014/main" id="{D213967C-A9DB-46ED-AC70-540725CE128A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1" name="Группа 34">
            <a:extLst>
              <a:ext uri="{FF2B5EF4-FFF2-40B4-BE49-F238E27FC236}">
                <a16:creationId xmlns:a16="http://schemas.microsoft.com/office/drawing/2014/main" id="{23A170AC-A3C9-470D-B4EB-561455A6DBEB}"/>
              </a:ext>
            </a:extLst>
          </p:cNvPr>
          <p:cNvGrpSpPr/>
          <p:nvPr/>
        </p:nvGrpSpPr>
        <p:grpSpPr>
          <a:xfrm>
            <a:off x="9771474" y="323706"/>
            <a:ext cx="1473462" cy="2409091"/>
            <a:chOff x="6135841" y="4590992"/>
            <a:chExt cx="2041017" cy="3583002"/>
          </a:xfrm>
          <a:effectLst>
            <a:glow rad="190500">
              <a:schemeClr val="bg1"/>
            </a:glow>
          </a:effectLst>
        </p:grpSpPr>
        <p:grpSp>
          <p:nvGrpSpPr>
            <p:cNvPr id="82" name="Группа 33">
              <a:extLst>
                <a:ext uri="{FF2B5EF4-FFF2-40B4-BE49-F238E27FC236}">
                  <a16:creationId xmlns:a16="http://schemas.microsoft.com/office/drawing/2014/main" id="{273A6ED8-C44B-49AF-B5E1-65FCF5AD7FE1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84" name="Freeform 18">
                <a:extLst>
                  <a:ext uri="{FF2B5EF4-FFF2-40B4-BE49-F238E27FC236}">
                    <a16:creationId xmlns:a16="http://schemas.microsoft.com/office/drawing/2014/main" id="{EC31216A-0CD5-4BC6-B612-990BCD0A33C4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85" name="Freeform 19">
                <a:extLst>
                  <a:ext uri="{FF2B5EF4-FFF2-40B4-BE49-F238E27FC236}">
                    <a16:creationId xmlns:a16="http://schemas.microsoft.com/office/drawing/2014/main" id="{7365A47E-1926-4DE4-8B94-0CE18B23D7B5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86" name="Freeform 20">
                <a:extLst>
                  <a:ext uri="{FF2B5EF4-FFF2-40B4-BE49-F238E27FC236}">
                    <a16:creationId xmlns:a16="http://schemas.microsoft.com/office/drawing/2014/main" id="{A3A1DD7B-752D-4671-8F6E-3C4376920D53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83" name="TextBox 33">
              <a:extLst>
                <a:ext uri="{FF2B5EF4-FFF2-40B4-BE49-F238E27FC236}">
                  <a16:creationId xmlns:a16="http://schemas.microsoft.com/office/drawing/2014/main" id="{8B149490-A580-41BF-A483-23EBA596C363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DBE8DA6D-D5F8-4D8C-AC24-1D304E8BEADB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977" y="431000"/>
            <a:ext cx="2311407" cy="2311407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89" name="Group 8">
            <a:extLst>
              <a:ext uri="{FF2B5EF4-FFF2-40B4-BE49-F238E27FC236}">
                <a16:creationId xmlns:a16="http://schemas.microsoft.com/office/drawing/2014/main" id="{DB7DAE92-3ED9-4E4C-9ACC-6E826AEB09B5}"/>
              </a:ext>
            </a:extLst>
          </p:cNvPr>
          <p:cNvGrpSpPr/>
          <p:nvPr/>
        </p:nvGrpSpPr>
        <p:grpSpPr>
          <a:xfrm>
            <a:off x="5852931" y="350475"/>
            <a:ext cx="1501301" cy="2477838"/>
            <a:chOff x="-51416" y="-416122"/>
            <a:chExt cx="2772772" cy="4913663"/>
          </a:xfrm>
          <a:effectLst>
            <a:glow rad="152400">
              <a:schemeClr val="bg1"/>
            </a:glow>
          </a:effectLst>
        </p:grpSpPr>
        <p:sp>
          <p:nvSpPr>
            <p:cNvPr id="90" name="Freeform 9">
              <a:extLst>
                <a:ext uri="{FF2B5EF4-FFF2-40B4-BE49-F238E27FC236}">
                  <a16:creationId xmlns:a16="http://schemas.microsoft.com/office/drawing/2014/main" id="{079AEE37-6F56-4FAA-B4E1-C9DEA38D5E89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91" name="TextBox 10">
              <a:extLst>
                <a:ext uri="{FF2B5EF4-FFF2-40B4-BE49-F238E27FC236}">
                  <a16:creationId xmlns:a16="http://schemas.microsoft.com/office/drawing/2014/main" id="{5EEB7309-BC7A-43D8-AF06-9CBAF1BB37B3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ива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92" name="Freeform 11">
              <a:extLst>
                <a:ext uri="{FF2B5EF4-FFF2-40B4-BE49-F238E27FC236}">
                  <a16:creationId xmlns:a16="http://schemas.microsoft.com/office/drawing/2014/main" id="{BBF2ABED-63F4-4C22-BC04-F58941F0D1E9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3" name="Freeform 12">
              <a:extLst>
                <a:ext uri="{FF2B5EF4-FFF2-40B4-BE49-F238E27FC236}">
                  <a16:creationId xmlns:a16="http://schemas.microsoft.com/office/drawing/2014/main" id="{9AD7C8F2-B973-4F55-B82B-78B7282EB0CA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4" name="Group 13">
            <a:extLst>
              <a:ext uri="{FF2B5EF4-FFF2-40B4-BE49-F238E27FC236}">
                <a16:creationId xmlns:a16="http://schemas.microsoft.com/office/drawing/2014/main" id="{646C6CA7-FCFF-4576-8437-EF6200B0D26F}"/>
              </a:ext>
            </a:extLst>
          </p:cNvPr>
          <p:cNvGrpSpPr/>
          <p:nvPr/>
        </p:nvGrpSpPr>
        <p:grpSpPr>
          <a:xfrm>
            <a:off x="7795130" y="287294"/>
            <a:ext cx="1490529" cy="2425699"/>
            <a:chOff x="318537" y="-447809"/>
            <a:chExt cx="2752876" cy="4810269"/>
          </a:xfrm>
          <a:effectLst>
            <a:glow rad="152400">
              <a:schemeClr val="bg1"/>
            </a:glow>
          </a:effectLst>
        </p:grpSpPr>
        <p:sp>
          <p:nvSpPr>
            <p:cNvPr id="95" name="Freeform 14">
              <a:extLst>
                <a:ext uri="{FF2B5EF4-FFF2-40B4-BE49-F238E27FC236}">
                  <a16:creationId xmlns:a16="http://schemas.microsoft.com/office/drawing/2014/main" id="{C482DF01-D4A8-4414-BE7D-EB417B9FBF81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96" name="TextBox 15">
              <a:extLst>
                <a:ext uri="{FF2B5EF4-FFF2-40B4-BE49-F238E27FC236}">
                  <a16:creationId xmlns:a16="http://schemas.microsoft.com/office/drawing/2014/main" id="{DD29A901-4206-4C09-897F-F362C49557CC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ива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97" name="Freeform 16">
              <a:extLst>
                <a:ext uri="{FF2B5EF4-FFF2-40B4-BE49-F238E27FC236}">
                  <a16:creationId xmlns:a16="http://schemas.microsoft.com/office/drawing/2014/main" id="{E1B68B7B-2A2A-4AF2-AE15-5EA3E15ABB58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8" name="Freeform 17">
              <a:extLst>
                <a:ext uri="{FF2B5EF4-FFF2-40B4-BE49-F238E27FC236}">
                  <a16:creationId xmlns:a16="http://schemas.microsoft.com/office/drawing/2014/main" id="{FBF5B874-1E03-43B4-9C32-06492278C1AB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9" name="Группа 34">
            <a:extLst>
              <a:ext uri="{FF2B5EF4-FFF2-40B4-BE49-F238E27FC236}">
                <a16:creationId xmlns:a16="http://schemas.microsoft.com/office/drawing/2014/main" id="{30D82933-D636-40B7-927E-94290E518EB6}"/>
              </a:ext>
            </a:extLst>
          </p:cNvPr>
          <p:cNvGrpSpPr/>
          <p:nvPr/>
        </p:nvGrpSpPr>
        <p:grpSpPr>
          <a:xfrm>
            <a:off x="9715111" y="367482"/>
            <a:ext cx="1473462" cy="2409091"/>
            <a:chOff x="6135841" y="4590992"/>
            <a:chExt cx="2041017" cy="3583002"/>
          </a:xfrm>
          <a:effectLst>
            <a:glow rad="152400">
              <a:schemeClr val="bg1"/>
            </a:glow>
          </a:effectLst>
        </p:grpSpPr>
        <p:grpSp>
          <p:nvGrpSpPr>
            <p:cNvPr id="100" name="Группа 33">
              <a:extLst>
                <a:ext uri="{FF2B5EF4-FFF2-40B4-BE49-F238E27FC236}">
                  <a16:creationId xmlns:a16="http://schemas.microsoft.com/office/drawing/2014/main" id="{2F244084-9693-4FBC-AF1F-80DBA5F1E952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102" name="Freeform 18">
                <a:extLst>
                  <a:ext uri="{FF2B5EF4-FFF2-40B4-BE49-F238E27FC236}">
                    <a16:creationId xmlns:a16="http://schemas.microsoft.com/office/drawing/2014/main" id="{C171D320-4473-436C-A035-B155FA15AD93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103" name="Freeform 19">
                <a:extLst>
                  <a:ext uri="{FF2B5EF4-FFF2-40B4-BE49-F238E27FC236}">
                    <a16:creationId xmlns:a16="http://schemas.microsoft.com/office/drawing/2014/main" id="{8A1ABC01-82F8-4F5E-A302-B4645D3BA9CB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04" name="Freeform 20">
                <a:extLst>
                  <a:ext uri="{FF2B5EF4-FFF2-40B4-BE49-F238E27FC236}">
                    <a16:creationId xmlns:a16="http://schemas.microsoft.com/office/drawing/2014/main" id="{D17D14B3-9C2F-4327-A0EF-2F52696934C7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101" name="TextBox 33">
              <a:extLst>
                <a:ext uri="{FF2B5EF4-FFF2-40B4-BE49-F238E27FC236}">
                  <a16:creationId xmlns:a16="http://schemas.microsoft.com/office/drawing/2014/main" id="{E36D46C2-7CB7-4307-BEC6-B1934DE2A835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ива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675302F2-F336-41C1-8F90-4E4795AEECB4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008" y="524035"/>
            <a:ext cx="2379836" cy="2379836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107" name="Group 8">
            <a:extLst>
              <a:ext uri="{FF2B5EF4-FFF2-40B4-BE49-F238E27FC236}">
                <a16:creationId xmlns:a16="http://schemas.microsoft.com/office/drawing/2014/main" id="{5E940CE1-54D8-412E-A37D-D26EE4466F74}"/>
              </a:ext>
            </a:extLst>
          </p:cNvPr>
          <p:cNvGrpSpPr/>
          <p:nvPr/>
        </p:nvGrpSpPr>
        <p:grpSpPr>
          <a:xfrm>
            <a:off x="5891443" y="309972"/>
            <a:ext cx="1501301" cy="2477838"/>
            <a:chOff x="-51416" y="-416122"/>
            <a:chExt cx="2772772" cy="4913663"/>
          </a:xfrm>
          <a:effectLst>
            <a:glow rad="177800">
              <a:schemeClr val="bg1"/>
            </a:glow>
          </a:effectLst>
        </p:grpSpPr>
        <p:sp>
          <p:nvSpPr>
            <p:cNvPr id="108" name="Freeform 9">
              <a:extLst>
                <a:ext uri="{FF2B5EF4-FFF2-40B4-BE49-F238E27FC236}">
                  <a16:creationId xmlns:a16="http://schemas.microsoft.com/office/drawing/2014/main" id="{D91D081C-732E-4021-82D4-F8DC6351D153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109" name="TextBox 10">
              <a:extLst>
                <a:ext uri="{FF2B5EF4-FFF2-40B4-BE49-F238E27FC236}">
                  <a16:creationId xmlns:a16="http://schemas.microsoft.com/office/drawing/2014/main" id="{64EC2DF1-D68D-4430-BE91-3B9CA3A93DF0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фе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110" name="Freeform 11">
              <a:extLst>
                <a:ext uri="{FF2B5EF4-FFF2-40B4-BE49-F238E27FC236}">
                  <a16:creationId xmlns:a16="http://schemas.microsoft.com/office/drawing/2014/main" id="{355A2D50-A709-4E09-A659-F2AFFB8B1FBA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1" name="Freeform 12">
              <a:extLst>
                <a:ext uri="{FF2B5EF4-FFF2-40B4-BE49-F238E27FC236}">
                  <a16:creationId xmlns:a16="http://schemas.microsoft.com/office/drawing/2014/main" id="{41312F3C-7BB3-4252-B269-D24F0E3ED364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2" name="Group 13">
            <a:extLst>
              <a:ext uri="{FF2B5EF4-FFF2-40B4-BE49-F238E27FC236}">
                <a16:creationId xmlns:a16="http://schemas.microsoft.com/office/drawing/2014/main" id="{EE5EB478-045E-4311-B102-9429E19B966D}"/>
              </a:ext>
            </a:extLst>
          </p:cNvPr>
          <p:cNvGrpSpPr/>
          <p:nvPr/>
        </p:nvGrpSpPr>
        <p:grpSpPr>
          <a:xfrm>
            <a:off x="7885752" y="372296"/>
            <a:ext cx="1490529" cy="2425699"/>
            <a:chOff x="318537" y="-447809"/>
            <a:chExt cx="2752876" cy="4810269"/>
          </a:xfrm>
          <a:effectLst>
            <a:glow rad="177800">
              <a:schemeClr val="bg1"/>
            </a:glow>
          </a:effectLst>
        </p:grpSpPr>
        <p:sp>
          <p:nvSpPr>
            <p:cNvPr id="113" name="Freeform 14">
              <a:extLst>
                <a:ext uri="{FF2B5EF4-FFF2-40B4-BE49-F238E27FC236}">
                  <a16:creationId xmlns:a16="http://schemas.microsoft.com/office/drawing/2014/main" id="{3247541C-F3BF-4BA0-886A-1EE4979957C8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114" name="TextBox 15">
              <a:extLst>
                <a:ext uri="{FF2B5EF4-FFF2-40B4-BE49-F238E27FC236}">
                  <a16:creationId xmlns:a16="http://schemas.microsoft.com/office/drawing/2014/main" id="{720602C7-17EE-4487-BABE-524D890AE756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фе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115" name="Freeform 16">
              <a:extLst>
                <a:ext uri="{FF2B5EF4-FFF2-40B4-BE49-F238E27FC236}">
                  <a16:creationId xmlns:a16="http://schemas.microsoft.com/office/drawing/2014/main" id="{97FE93A7-0863-41B2-BF22-5CA9627E2532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6" name="Freeform 17">
              <a:extLst>
                <a:ext uri="{FF2B5EF4-FFF2-40B4-BE49-F238E27FC236}">
                  <a16:creationId xmlns:a16="http://schemas.microsoft.com/office/drawing/2014/main" id="{4E29C34D-FBC2-4EE3-B83C-3521D8065126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7" name="Группа 34">
            <a:extLst>
              <a:ext uri="{FF2B5EF4-FFF2-40B4-BE49-F238E27FC236}">
                <a16:creationId xmlns:a16="http://schemas.microsoft.com/office/drawing/2014/main" id="{524081C3-040B-4268-A6E7-8B93DDD2EC55}"/>
              </a:ext>
            </a:extLst>
          </p:cNvPr>
          <p:cNvGrpSpPr/>
          <p:nvPr/>
        </p:nvGrpSpPr>
        <p:grpSpPr>
          <a:xfrm>
            <a:off x="9753623" y="326979"/>
            <a:ext cx="1473462" cy="2409091"/>
            <a:chOff x="6135841" y="4590992"/>
            <a:chExt cx="2041017" cy="3583002"/>
          </a:xfrm>
          <a:effectLst>
            <a:glow rad="177800">
              <a:schemeClr val="bg1"/>
            </a:glow>
          </a:effectLst>
        </p:grpSpPr>
        <p:grpSp>
          <p:nvGrpSpPr>
            <p:cNvPr id="118" name="Группа 33">
              <a:extLst>
                <a:ext uri="{FF2B5EF4-FFF2-40B4-BE49-F238E27FC236}">
                  <a16:creationId xmlns:a16="http://schemas.microsoft.com/office/drawing/2014/main" id="{824702E6-224F-4591-A2ED-EA02F3069FD1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120" name="Freeform 18">
                <a:extLst>
                  <a:ext uri="{FF2B5EF4-FFF2-40B4-BE49-F238E27FC236}">
                    <a16:creationId xmlns:a16="http://schemas.microsoft.com/office/drawing/2014/main" id="{7284A9F3-30ED-45FD-9829-E40494040D8E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121" name="Freeform 19">
                <a:extLst>
                  <a:ext uri="{FF2B5EF4-FFF2-40B4-BE49-F238E27FC236}">
                    <a16:creationId xmlns:a16="http://schemas.microsoft.com/office/drawing/2014/main" id="{B8F31C91-AFE5-4805-BBA7-7835FA81E457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22" name="Freeform 20">
                <a:extLst>
                  <a:ext uri="{FF2B5EF4-FFF2-40B4-BE49-F238E27FC236}">
                    <a16:creationId xmlns:a16="http://schemas.microsoft.com/office/drawing/2014/main" id="{885842A8-4603-414E-8F60-826F6F3E8C63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119" name="TextBox 33">
              <a:extLst>
                <a:ext uri="{FF2B5EF4-FFF2-40B4-BE49-F238E27FC236}">
                  <a16:creationId xmlns:a16="http://schemas.microsoft.com/office/drawing/2014/main" id="{E9C874E4-025D-48EC-8730-47AF8A0B2812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фе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A60A4026-E602-479F-9307-6B6E429A8D31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714" y="480003"/>
            <a:ext cx="2524760" cy="2524760"/>
          </a:xfrm>
          <a:prstGeom prst="rect">
            <a:avLst/>
          </a:prstGeom>
        </p:spPr>
      </p:pic>
      <p:grpSp>
        <p:nvGrpSpPr>
          <p:cNvPr id="125" name="Group 8">
            <a:extLst>
              <a:ext uri="{FF2B5EF4-FFF2-40B4-BE49-F238E27FC236}">
                <a16:creationId xmlns:a16="http://schemas.microsoft.com/office/drawing/2014/main" id="{80E38985-A27C-4030-BFC4-F0C07ED37781}"/>
              </a:ext>
            </a:extLst>
          </p:cNvPr>
          <p:cNvGrpSpPr/>
          <p:nvPr/>
        </p:nvGrpSpPr>
        <p:grpSpPr>
          <a:xfrm>
            <a:off x="5953866" y="374885"/>
            <a:ext cx="1501301" cy="2477838"/>
            <a:chOff x="-51416" y="-416122"/>
            <a:chExt cx="2772772" cy="4913663"/>
          </a:xfrm>
          <a:effectLst>
            <a:glow rad="165100">
              <a:schemeClr val="bg1"/>
            </a:glow>
          </a:effectLst>
        </p:grpSpPr>
        <p:sp>
          <p:nvSpPr>
            <p:cNvPr id="126" name="Freeform 9">
              <a:extLst>
                <a:ext uri="{FF2B5EF4-FFF2-40B4-BE49-F238E27FC236}">
                  <a16:creationId xmlns:a16="http://schemas.microsoft.com/office/drawing/2014/main" id="{329BA83B-E25D-4F20-A1D7-498F0BF039DC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127" name="TextBox 10">
              <a:extLst>
                <a:ext uri="{FF2B5EF4-FFF2-40B4-BE49-F238E27FC236}">
                  <a16:creationId xmlns:a16="http://schemas.microsoft.com/office/drawing/2014/main" id="{2299B233-4159-4040-A470-A63572BFD262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в</a:t>
              </a:r>
              <a:r>
                <a:rPr lang="uk-UA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и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128" name="Freeform 11">
              <a:extLst>
                <a:ext uri="{FF2B5EF4-FFF2-40B4-BE49-F238E27FC236}">
                  <a16:creationId xmlns:a16="http://schemas.microsoft.com/office/drawing/2014/main" id="{BDE44A4E-CB60-46B1-B845-CA9062AB8631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9" name="Freeform 12">
              <a:extLst>
                <a:ext uri="{FF2B5EF4-FFF2-40B4-BE49-F238E27FC236}">
                  <a16:creationId xmlns:a16="http://schemas.microsoft.com/office/drawing/2014/main" id="{8DDC0AEC-4CD2-4611-A538-21884EDCF21C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30" name="Group 13">
            <a:extLst>
              <a:ext uri="{FF2B5EF4-FFF2-40B4-BE49-F238E27FC236}">
                <a16:creationId xmlns:a16="http://schemas.microsoft.com/office/drawing/2014/main" id="{B9483CE4-ECF3-44E3-B3F8-DDA99EA73300}"/>
              </a:ext>
            </a:extLst>
          </p:cNvPr>
          <p:cNvGrpSpPr/>
          <p:nvPr/>
        </p:nvGrpSpPr>
        <p:grpSpPr>
          <a:xfrm>
            <a:off x="7834790" y="342499"/>
            <a:ext cx="1490529" cy="2425699"/>
            <a:chOff x="318537" y="-447809"/>
            <a:chExt cx="2752876" cy="4810269"/>
          </a:xfrm>
          <a:effectLst>
            <a:glow rad="165100">
              <a:schemeClr val="bg1"/>
            </a:glow>
          </a:effectLst>
        </p:grpSpPr>
        <p:sp>
          <p:nvSpPr>
            <p:cNvPr id="131" name="Freeform 14">
              <a:extLst>
                <a:ext uri="{FF2B5EF4-FFF2-40B4-BE49-F238E27FC236}">
                  <a16:creationId xmlns:a16="http://schemas.microsoft.com/office/drawing/2014/main" id="{BB5BE790-AA54-4AEB-8AE7-22A293729F3D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132" name="TextBox 15">
              <a:extLst>
                <a:ext uri="{FF2B5EF4-FFF2-40B4-BE49-F238E27FC236}">
                  <a16:creationId xmlns:a16="http://schemas.microsoft.com/office/drawing/2014/main" id="{B88034A3-F918-4896-8EF0-9B18E973418C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ви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133" name="Freeform 16">
              <a:extLst>
                <a:ext uri="{FF2B5EF4-FFF2-40B4-BE49-F238E27FC236}">
                  <a16:creationId xmlns:a16="http://schemas.microsoft.com/office/drawing/2014/main" id="{2DA62F0C-6B32-4377-BBE6-A4C38A3587F6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4" name="Freeform 17">
              <a:extLst>
                <a:ext uri="{FF2B5EF4-FFF2-40B4-BE49-F238E27FC236}">
                  <a16:creationId xmlns:a16="http://schemas.microsoft.com/office/drawing/2014/main" id="{26BBF870-EDDA-461F-BF7E-D61D78572407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35" name="Группа 34">
            <a:extLst>
              <a:ext uri="{FF2B5EF4-FFF2-40B4-BE49-F238E27FC236}">
                <a16:creationId xmlns:a16="http://schemas.microsoft.com/office/drawing/2014/main" id="{EE36DBFF-AE6B-4059-B6B5-BD51D687561A}"/>
              </a:ext>
            </a:extLst>
          </p:cNvPr>
          <p:cNvGrpSpPr/>
          <p:nvPr/>
        </p:nvGrpSpPr>
        <p:grpSpPr>
          <a:xfrm>
            <a:off x="9816046" y="391892"/>
            <a:ext cx="1473462" cy="2409091"/>
            <a:chOff x="6135841" y="4590992"/>
            <a:chExt cx="2041017" cy="3583002"/>
          </a:xfrm>
          <a:effectLst>
            <a:glow rad="165100">
              <a:schemeClr val="bg1"/>
            </a:glow>
          </a:effectLst>
        </p:grpSpPr>
        <p:grpSp>
          <p:nvGrpSpPr>
            <p:cNvPr id="136" name="Группа 33">
              <a:extLst>
                <a:ext uri="{FF2B5EF4-FFF2-40B4-BE49-F238E27FC236}">
                  <a16:creationId xmlns:a16="http://schemas.microsoft.com/office/drawing/2014/main" id="{895EDC87-B4C5-409D-ABA5-C934A87DD424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138" name="Freeform 18">
                <a:extLst>
                  <a:ext uri="{FF2B5EF4-FFF2-40B4-BE49-F238E27FC236}">
                    <a16:creationId xmlns:a16="http://schemas.microsoft.com/office/drawing/2014/main" id="{A044A682-2DD7-479E-AFE3-80545F114AC5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139" name="Freeform 19">
                <a:extLst>
                  <a:ext uri="{FF2B5EF4-FFF2-40B4-BE49-F238E27FC236}">
                    <a16:creationId xmlns:a16="http://schemas.microsoft.com/office/drawing/2014/main" id="{616383D1-45D0-4DFF-955F-5A8D3F877579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40" name="Freeform 20">
                <a:extLst>
                  <a:ext uri="{FF2B5EF4-FFF2-40B4-BE49-F238E27FC236}">
                    <a16:creationId xmlns:a16="http://schemas.microsoft.com/office/drawing/2014/main" id="{357B733F-E79F-4A13-B524-5E9701369FB6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137" name="TextBox 33">
              <a:extLst>
                <a:ext uri="{FF2B5EF4-FFF2-40B4-BE49-F238E27FC236}">
                  <a16:creationId xmlns:a16="http://schemas.microsoft.com/office/drawing/2014/main" id="{D4721A96-ED36-495C-807B-83BFAB659A18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ви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142" name="Рисунок 141">
            <a:extLst>
              <a:ext uri="{FF2B5EF4-FFF2-40B4-BE49-F238E27FC236}">
                <a16:creationId xmlns:a16="http://schemas.microsoft.com/office/drawing/2014/main" id="{D49D39EB-0BC9-41BB-A8F9-BD8103BC599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839" y="9066"/>
            <a:ext cx="3419934" cy="341993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44" name="Рисунок 143">
            <a:extLst>
              <a:ext uri="{FF2B5EF4-FFF2-40B4-BE49-F238E27FC236}">
                <a16:creationId xmlns:a16="http://schemas.microsoft.com/office/drawing/2014/main" id="{3CA86067-31F9-4E8F-8BE4-282B7D41F378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884" y="207459"/>
            <a:ext cx="2619878" cy="2681057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pic>
        <p:nvPicPr>
          <p:cNvPr id="267" name="Picture 266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6857792" y="3313381"/>
            <a:ext cx="2924175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92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23</Words>
  <Application>Microsoft Office PowerPoint</Application>
  <PresentationFormat>Широкий екран</PresentationFormat>
  <Paragraphs>21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Arimo Bold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2024-11-24T17:14:26Z</dcterms:created>
  <dcterms:modified xsi:type="dcterms:W3CDTF">2024-11-27T10:13:13Z</dcterms:modified>
</cp:coreProperties>
</file>