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microsoft.com/office/2007/relationships/hdphoto" Target="../media/hdphoto3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4.wdp"/><Relationship Id="rId18" Type="http://schemas.openxmlformats.org/officeDocument/2006/relationships/image" Target="../media/image11.png"/><Relationship Id="rId19" Type="http://schemas.microsoft.com/office/2007/relationships/hdphoto" Target="../media/hdphoto5.wdp"/><Relationship Id="rId20" Type="http://schemas.openxmlformats.org/officeDocument/2006/relationships/image" Target="../media/image12.png"/><Relationship Id="rId21" Type="http://schemas.openxmlformats.org/officeDocument/2006/relationships/image" Target="../media/image13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639"/>
          <a:stretch>
            <a:fillRect/>
          </a:stretch>
        </p:blipFill>
        <p:spPr>
          <a:xfrm>
            <a:off x="317" y="-13970"/>
            <a:ext cx="12201525" cy="687197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22323" y="1174449"/>
            <a:ext cx="4247509" cy="1653336"/>
            <a:chOff x="79823" y="1313975"/>
            <a:chExt cx="3756675" cy="146228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3" y="2133529"/>
              <a:ext cx="253903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Ож-ож-ож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плаває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морж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Аж-аж-аж - дитячий пляж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725" y="903611"/>
            <a:ext cx="4247507" cy="1653336"/>
            <a:chOff x="7951416" y="1971066"/>
            <a:chExt cx="3756673" cy="1462280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з 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їжачками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 дружу.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8075" y="4965757"/>
            <a:ext cx="4245581" cy="1653335"/>
            <a:chOff x="7942469" y="5184596"/>
            <a:chExt cx="3754970" cy="1462279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69682" y="6138711"/>
              <a:ext cx="2531879" cy="35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Уж-уж-уж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повзе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вуж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4039" y="2690676"/>
            <a:ext cx="4247508" cy="1653336"/>
            <a:chOff x="7918835" y="3593330"/>
            <a:chExt cx="3756674" cy="146228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Аж-аж-аж -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заїхали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 гараж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396518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Уж-уж-уж - не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отруйна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змія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вуж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599" y="5503819"/>
            <a:ext cx="1562901" cy="73261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9489" y="1327500"/>
            <a:ext cx="1381881" cy="1381881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8599" y="5498906"/>
            <a:ext cx="1562901" cy="7326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8E8BA031-0997-D61F-268F-C4F0AECD8F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5903" y="935789"/>
            <a:ext cx="1577975" cy="157797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F82DC3A8-2298-ABC7-44B5-452102E2AA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7740" y="935308"/>
            <a:ext cx="1577975" cy="157797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троительство, мультфильм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89B40B4B-7656-89ED-EA47-11C0F60B4B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631" y="2754706"/>
            <a:ext cx="1411693" cy="141169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FEA7652-5724-8E0E-92C9-85E2326D8C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1133" y="3064897"/>
            <a:ext cx="1170320" cy="1170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A46E5A-9BF0-D3F8-850B-53433B552D0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59461" y="3075216"/>
            <a:ext cx="1170320" cy="117032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мультфильм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38F2E35D-26D9-33DE-AB64-35E457DE08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72484" y="2749792"/>
            <a:ext cx="1411693" cy="1411693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A22382B-BACF-7E69-361E-4D206F86AECF}"/>
              </a:ext>
            </a:extLst>
          </p:cNvPr>
          <p:cNvGrpSpPr/>
          <p:nvPr/>
        </p:nvGrpSpPr>
        <p:grpSpPr>
          <a:xfrm>
            <a:off x="2767748" y="5039326"/>
            <a:ext cx="1562901" cy="1122773"/>
            <a:chOff x="2767748" y="4874226"/>
            <a:chExt cx="1562901" cy="1122773"/>
          </a:xfrm>
        </p:grpSpPr>
        <p:pic>
          <p:nvPicPr>
            <p:cNvPr id="18" name="Рисунок 17" descr="Изображение выглядит как мультфильм, зеленый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9707677-1A16-4406-BBB1-BE1BFEB63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67748" y="5264389"/>
              <a:ext cx="1562901" cy="732610"/>
            </a:xfrm>
            <a:prstGeom prst="rect">
              <a:avLst/>
            </a:prstGeom>
          </p:spPr>
        </p:pic>
        <p:sp>
          <p:nvSpPr>
            <p:cNvPr id="36" name="Знак умножения 35">
              <a:extLst>
                <a:ext uri="{FF2B5EF4-FFF2-40B4-BE49-F238E27FC236}">
                  <a16:creationId xmlns:a16="http://schemas.microsoft.com/office/drawing/2014/main" id="{B5E1A2A5-331B-612B-168B-35287D376000}"/>
                </a:ext>
              </a:extLst>
            </p:cNvPr>
            <p:cNvSpPr/>
            <p:nvPr/>
          </p:nvSpPr>
          <p:spPr>
            <a:xfrm>
              <a:off x="3184974" y="4874226"/>
              <a:ext cx="695325" cy="695325"/>
            </a:xfrm>
            <a:prstGeom prst="mathMultiply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F786E5-F7EB-BF45-E81A-358F557CBEEA}"/>
              </a:ext>
            </a:extLst>
          </p:cNvPr>
          <p:cNvGrpSpPr/>
          <p:nvPr/>
        </p:nvGrpSpPr>
        <p:grpSpPr>
          <a:xfrm>
            <a:off x="2767186" y="5038936"/>
            <a:ext cx="1562901" cy="1127449"/>
            <a:chOff x="2665064" y="5395058"/>
            <a:chExt cx="1562901" cy="1127449"/>
          </a:xfrm>
        </p:grpSpPr>
        <p:pic>
          <p:nvPicPr>
            <p:cNvPr id="20" name="Рисунок 19" descr="Изображение выглядит как мультфильм, зеленый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22046-CA6E-1633-C56E-735B630DB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2665064" y="5789897"/>
              <a:ext cx="1562901" cy="732610"/>
            </a:xfrm>
            <a:prstGeom prst="rect">
              <a:avLst/>
            </a:prstGeom>
          </p:spPr>
        </p:pic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802298D9-8DFF-2961-8EDF-8DAC7C809476}"/>
                </a:ext>
              </a:extLst>
            </p:cNvPr>
            <p:cNvSpPr/>
            <p:nvPr/>
          </p:nvSpPr>
          <p:spPr>
            <a:xfrm>
              <a:off x="3082852" y="5395058"/>
              <a:ext cx="695325" cy="69532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11" name="Picture 1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74845" y="2404745"/>
            <a:ext cx="32385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4E8A6B-B751-43C9-B6C9-81D8BADF2256}"/>
</file>

<file path=customXml/itemProps2.xml><?xml version="1.0" encoding="utf-8"?>
<ds:datastoreItem xmlns:ds="http://schemas.openxmlformats.org/officeDocument/2006/customXml" ds:itemID="{E6A74837-DD00-4ED4-8257-14C819FA2098}"/>
</file>

<file path=customXml/itemProps3.xml><?xml version="1.0" encoding="utf-8"?>
<ds:datastoreItem xmlns:ds="http://schemas.openxmlformats.org/officeDocument/2006/customXml" ds:itemID="{218F3D73-85D3-44F6-9AFC-2083897DD3FC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2024-12-27T11:37:55Z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