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6.svg" ContentType="image/svg+xml"/>
  <Override PartName="/ppt/media/image23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9438E-E2D8-4865-8EC7-EEAE17356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B60B22-8134-45F4-89AC-2E479512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E6019-6FC8-4E5B-8F76-10EE30CE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D8529-8E5F-4274-B6B4-1C942174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0C696-4CA2-4119-8557-59096CF4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338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A610F-5ACA-4341-879E-21B94955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036ADF-CDF9-49AD-BCB6-13A0FA9B0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7027B5-52A9-4E10-98A4-313945E0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6E8AB-DEA0-449D-90D0-617E7940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1CBF8-4484-4B24-8A49-9C33067B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287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997799-9100-4F55-9221-32F22F04E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9E88D-2386-497A-9085-E799537CF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BAE81-C25B-4850-9529-4BB9D788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BF47B-F551-45E5-8F16-FEA68844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98772-D753-415A-B03E-C761C3B4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876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0F4A9-A5CF-40B1-B848-B568F973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12BD2-EF3B-4A82-A284-643A1F396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E02DB-4405-4645-BCC0-051CA2E4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14A57-E7A1-41FB-8242-EECE0240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9BF02-3786-45C4-92C5-C3276FCB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76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DF16C-613E-49DD-9FA5-84EE9B42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E6CB5F-3AC9-492A-8762-0BF00A2A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66CB2-E93F-46DB-A557-AFE3BC98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4CCF5-5F98-4749-A558-6D2B9488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5B5E1-3D00-4678-94AE-D367B45C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687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6B1AC-BF8A-4CCE-9637-DD760CCE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4B17C-601A-449B-919D-36B9F7D7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A94239-1114-496A-BBF7-5AFE9C2A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85CB5E-4BB6-406A-B55A-8788ADF1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3C09AC-DA90-420F-A7DD-D2C820BE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7E1D00-2E85-4867-B2E4-36094FB5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326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E9CED-A6C2-4FC0-BFD7-FCA0A498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07A337-DA4F-4C57-BDFC-1B0D02703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7DF43-B071-424B-BC8E-C780CC56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080196-2D2A-4FFB-A1DA-631582EE8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6E65B9-97D6-40D1-92C5-EE566763E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520DBF-FE14-4F58-B500-F455A8C7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1EEA45-D65A-48EA-8A56-91ADBE2E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97732C-88E9-43A1-B54A-F8B078DA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667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16585-A4FC-4515-88F4-CD9D5F94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26765B-71B2-48DE-9420-EA1A50AD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D0E246-FCF3-4704-89B0-44E5F641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2D35-16E7-4511-B007-767CE9DA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433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BB8AC0-3F63-4CEE-B96E-3E912EBA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821519-04D6-4DE1-ADC8-8C2D87F4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73B84-B28A-4590-A607-3725FC29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481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B8D62-DAC1-462F-94B9-90CEE22B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368E9-A529-4751-93E0-5F0CC1FD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86110D-6A28-49D8-A6ED-7CCED97CF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4D57BF-1CC7-47C7-AEA6-9D371C88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C223FA-BF14-4234-812A-302739E7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C35C3A-BACE-463D-B674-6C85D37E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27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69935-FD29-4CCF-8BD4-7652F0C5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7E6959-326F-4FA9-9C7F-C9E7B43C2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53C9E-494D-448A-95BB-A051A4596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6184E2-E6F0-47AF-9452-244EB3F0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7D4A-3703-4B68-975C-F56AF9A3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CBEBA-94BC-4FCB-A42F-5AC7C135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3796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FAB0-130F-42BC-BAF4-79663FE4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AC3DCF-0A9B-419D-B63F-B1BCCAFA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CE265-8036-4DF5-B569-C82E3CF6A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2026A-6366-473E-937C-61DF7B5A3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112EF-E8C3-438C-B331-D7E262F4E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3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32B35D-0037-4018-959A-42F986C27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16"/>
            <a:ext cx="12192000" cy="7020232"/>
          </a:xfrm>
          <a:prstGeom prst="rect">
            <a:avLst/>
          </a:prstGeom>
        </p:spPr>
      </p:pic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3C4C120A-0ABB-58BA-4503-4705878F18F8}"/>
              </a:ext>
            </a:extLst>
          </p:cNvPr>
          <p:cNvGrpSpPr/>
          <p:nvPr/>
        </p:nvGrpSpPr>
        <p:grpSpPr>
          <a:xfrm>
            <a:off x="4594702" y="1793036"/>
            <a:ext cx="1371600" cy="1401138"/>
            <a:chOff x="4249689" y="1756029"/>
            <a:chExt cx="1371600" cy="1401138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26EDACA0-C289-1C11-2F5F-96191D88F934}"/>
                </a:ext>
              </a:extLst>
            </p:cNvPr>
            <p:cNvGrpSpPr/>
            <p:nvPr/>
          </p:nvGrpSpPr>
          <p:grpSpPr>
            <a:xfrm>
              <a:off x="4249689" y="1776030"/>
              <a:ext cx="1371600" cy="1381137"/>
              <a:chOff x="8926463" y="250615"/>
              <a:chExt cx="1371600" cy="1381137"/>
            </a:xfrm>
          </p:grpSpPr>
          <p:sp>
            <p:nvSpPr>
              <p:cNvPr id="72" name="Прямоугольник: скругленные углы 71">
                <a:extLst>
                  <a:ext uri="{FF2B5EF4-FFF2-40B4-BE49-F238E27FC236}">
                    <a16:creationId xmlns:a16="http://schemas.microsoft.com/office/drawing/2014/main" id="{D162F62B-7280-54BC-CDDD-746437E7873A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22EF90F-BDAE-AD42-E306-BE77410AE7CA}"/>
                  </a:ext>
                </a:extLst>
              </p:cNvPr>
              <p:cNvSpPr txBox="1"/>
              <p:nvPr/>
            </p:nvSpPr>
            <p:spPr>
              <a:xfrm>
                <a:off x="9141480" y="1231642"/>
                <a:ext cx="963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абою</a:t>
                </a:r>
                <a:endParaRPr lang="ru-UA" sz="2000" b="1" dirty="0"/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A2AE16B6-169E-CC67-FE7A-7CE31BE0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53434">
              <a:off x="4390627" y="1756029"/>
              <a:ext cx="1073904" cy="1094386"/>
            </a:xfrm>
            <a:prstGeom prst="rect">
              <a:avLst/>
            </a:prstGeom>
          </p:spPr>
        </p:pic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83C91640-4DEE-64D2-05DF-F5311C19DEF6}"/>
              </a:ext>
            </a:extLst>
          </p:cNvPr>
          <p:cNvGrpSpPr/>
          <p:nvPr/>
        </p:nvGrpSpPr>
        <p:grpSpPr>
          <a:xfrm>
            <a:off x="2304138" y="3330774"/>
            <a:ext cx="1371600" cy="1365283"/>
            <a:chOff x="1959125" y="3293767"/>
            <a:chExt cx="1371600" cy="1365283"/>
          </a:xfrm>
        </p:grpSpPr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DF00871B-D1EF-6734-FD38-D6EB87F9D8AA}"/>
                </a:ext>
              </a:extLst>
            </p:cNvPr>
            <p:cNvGrpSpPr/>
            <p:nvPr/>
          </p:nvGrpSpPr>
          <p:grpSpPr>
            <a:xfrm>
              <a:off x="1959125" y="3301445"/>
              <a:ext cx="1371600" cy="1357605"/>
              <a:chOff x="5845915" y="250615"/>
              <a:chExt cx="1371600" cy="1357605"/>
            </a:xfrm>
          </p:grpSpPr>
          <p:sp>
            <p:nvSpPr>
              <p:cNvPr id="82" name="Прямоугольник: скругленные углы 81">
                <a:extLst>
                  <a:ext uri="{FF2B5EF4-FFF2-40B4-BE49-F238E27FC236}">
                    <a16:creationId xmlns:a16="http://schemas.microsoft.com/office/drawing/2014/main" id="{EE88A593-BCB8-1F44-291B-0E3C20DED06A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5F786D0-06D2-CCB5-47C3-A8B2979A26EC}"/>
                  </a:ext>
                </a:extLst>
              </p:cNvPr>
              <p:cNvSpPr txBox="1"/>
              <p:nvPr/>
            </p:nvSpPr>
            <p:spPr>
              <a:xfrm>
                <a:off x="6071928" y="1208110"/>
                <a:ext cx="910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абка</a:t>
                </a:r>
                <a:endParaRPr lang="ru-UA" sz="2000" b="1" dirty="0"/>
              </a:p>
            </p:txBody>
          </p:sp>
        </p:grpSp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A214D6-5DD8-9503-0E86-8313E260E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53434">
              <a:off x="2103245" y="3293767"/>
              <a:ext cx="1073904" cy="1094386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191C8915-CEE9-D450-F6ED-763AEB019785}"/>
              </a:ext>
            </a:extLst>
          </p:cNvPr>
          <p:cNvGrpSpPr/>
          <p:nvPr/>
        </p:nvGrpSpPr>
        <p:grpSpPr>
          <a:xfrm>
            <a:off x="1536970" y="287622"/>
            <a:ext cx="1371600" cy="1385370"/>
            <a:chOff x="1191957" y="250615"/>
            <a:chExt cx="1371600" cy="1385370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4346D0FC-95CA-4C5C-B623-D9A564439BF3}"/>
                </a:ext>
              </a:extLst>
            </p:cNvPr>
            <p:cNvGrpSpPr/>
            <p:nvPr/>
          </p:nvGrpSpPr>
          <p:grpSpPr>
            <a:xfrm>
              <a:off x="1191957" y="250615"/>
              <a:ext cx="1371600" cy="1385370"/>
              <a:chOff x="5845915" y="250615"/>
              <a:chExt cx="1371600" cy="138537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8B26BC1C-79DE-5BB9-FE19-3EBA87F028E8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D7E3CD-4EE2-DB43-E84F-A8CF19E011FF}"/>
                  </a:ext>
                </a:extLst>
              </p:cNvPr>
              <p:cNvSpPr txBox="1"/>
              <p:nvPr/>
            </p:nvSpPr>
            <p:spPr>
              <a:xfrm>
                <a:off x="6365252" y="1235875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У</a:t>
                </a:r>
                <a:endParaRPr lang="ru-UA" sz="2000" b="1" dirty="0"/>
              </a:p>
            </p:txBody>
          </p:sp>
        </p:grp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FF497D9F-7B7C-7CA0-6B44-A19574E6B76C}"/>
                </a:ext>
              </a:extLst>
            </p:cNvPr>
            <p:cNvSpPr/>
            <p:nvPr/>
          </p:nvSpPr>
          <p:spPr>
            <a:xfrm>
              <a:off x="1543248" y="609529"/>
              <a:ext cx="661821" cy="48630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0E9C1410-C3C6-C10E-2029-018B9DBC4282}"/>
                </a:ext>
              </a:extLst>
            </p:cNvPr>
            <p:cNvSpPr/>
            <p:nvPr/>
          </p:nvSpPr>
          <p:spPr>
            <a:xfrm>
              <a:off x="1649792" y="634871"/>
              <a:ext cx="438385" cy="438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4F8C79D5-CD31-2123-C16D-ADEA1AE08542}"/>
              </a:ext>
            </a:extLst>
          </p:cNvPr>
          <p:cNvGrpSpPr/>
          <p:nvPr/>
        </p:nvGrpSpPr>
        <p:grpSpPr>
          <a:xfrm>
            <a:off x="3050646" y="159259"/>
            <a:ext cx="1398198" cy="1513733"/>
            <a:chOff x="2705633" y="122252"/>
            <a:chExt cx="1398198" cy="151373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EB3F1F9-F892-EBFF-230A-2F4A3D82BB50}"/>
                </a:ext>
              </a:extLst>
            </p:cNvPr>
            <p:cNvGrpSpPr/>
            <p:nvPr/>
          </p:nvGrpSpPr>
          <p:grpSpPr>
            <a:xfrm>
              <a:off x="2732231" y="250615"/>
              <a:ext cx="1371600" cy="1385370"/>
              <a:chOff x="7386189" y="250615"/>
              <a:chExt cx="1371600" cy="1385370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BAE33B43-A594-518F-4141-24BF1ED37D09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74CB5F-D61D-BDF5-02C4-9D6BC6F8FB66}"/>
                  </a:ext>
                </a:extLst>
              </p:cNvPr>
              <p:cNvSpPr txBox="1"/>
              <p:nvPr/>
            </p:nvSpPr>
            <p:spPr>
              <a:xfrm>
                <a:off x="7600820" y="1235875"/>
                <a:ext cx="10099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калю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3" name="Рисунок 122" descr="Изображение выглядит как вода, рисунок, плавание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563B5-3F6E-997F-D319-ECEB9BC52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633" y="122252"/>
              <a:ext cx="1369502" cy="1369502"/>
            </a:xfrm>
            <a:prstGeom prst="rect">
              <a:avLst/>
            </a:prstGeom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3F614913-6D50-2343-91D8-91DEC9900F71}"/>
              </a:ext>
            </a:extLst>
          </p:cNvPr>
          <p:cNvGrpSpPr/>
          <p:nvPr/>
        </p:nvGrpSpPr>
        <p:grpSpPr>
          <a:xfrm>
            <a:off x="5384686" y="3338452"/>
            <a:ext cx="1395053" cy="1364872"/>
            <a:chOff x="5039673" y="3301445"/>
            <a:chExt cx="1395053" cy="1364872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CEB26523-9E18-3C64-0864-125D59952CF6}"/>
                </a:ext>
              </a:extLst>
            </p:cNvPr>
            <p:cNvGrpSpPr/>
            <p:nvPr/>
          </p:nvGrpSpPr>
          <p:grpSpPr>
            <a:xfrm>
              <a:off x="5039673" y="3301445"/>
              <a:ext cx="1395053" cy="1364872"/>
              <a:chOff x="8926463" y="250615"/>
              <a:chExt cx="1395053" cy="1364872"/>
            </a:xfrm>
          </p:grpSpPr>
          <p:sp>
            <p:nvSpPr>
              <p:cNvPr id="92" name="Прямоугольник: скругленные углы 91">
                <a:extLst>
                  <a:ext uri="{FF2B5EF4-FFF2-40B4-BE49-F238E27FC236}">
                    <a16:creationId xmlns:a16="http://schemas.microsoft.com/office/drawing/2014/main" id="{9DCBCEE0-BCA3-4234-1230-3F206EBA5338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AA11702-09B4-A612-0381-436626D5A234}"/>
                  </a:ext>
                </a:extLst>
              </p:cNvPr>
              <p:cNvSpPr txBox="1"/>
              <p:nvPr/>
            </p:nvSpPr>
            <p:spPr>
              <a:xfrm>
                <a:off x="8954795" y="1215377"/>
                <a:ext cx="1366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обра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ала</a:t>
                </a:r>
                <a:r>
                  <a:rPr lang="ru-RU" sz="2000" b="1" dirty="0"/>
                  <a:t>:</a:t>
                </a:r>
                <a:endParaRPr lang="ru-UA" sz="2000" b="1" dirty="0"/>
              </a:p>
            </p:txBody>
          </p:sp>
        </p:grpSp>
        <p:pic>
          <p:nvPicPr>
            <p:cNvPr id="124" name="Рисунок 123" descr="Контур плачущего лица со сплошной заливкой">
              <a:extLst>
                <a:ext uri="{FF2B5EF4-FFF2-40B4-BE49-F238E27FC236}">
                  <a16:creationId xmlns:a16="http://schemas.microsoft.com/office/drawing/2014/main" id="{DDDA0E52-65EA-A4EB-69BE-1BE965FF2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72553" y="3456099"/>
              <a:ext cx="914400" cy="914400"/>
            </a:xfrm>
            <a:prstGeom prst="rect">
              <a:avLst/>
            </a:prstGeom>
          </p:spPr>
        </p:pic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D802FE68-735B-9FA3-CE2B-6B7377B76FB2}"/>
              </a:ext>
            </a:extLst>
          </p:cNvPr>
          <p:cNvGrpSpPr/>
          <p:nvPr/>
        </p:nvGrpSpPr>
        <p:grpSpPr>
          <a:xfrm>
            <a:off x="1514154" y="1790548"/>
            <a:ext cx="1371600" cy="1396012"/>
            <a:chOff x="1169141" y="1753541"/>
            <a:chExt cx="1371600" cy="1396012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37D49D62-E710-524B-F413-28167288BAE7}"/>
                </a:ext>
              </a:extLst>
            </p:cNvPr>
            <p:cNvGrpSpPr/>
            <p:nvPr/>
          </p:nvGrpSpPr>
          <p:grpSpPr>
            <a:xfrm>
              <a:off x="1169141" y="1776030"/>
              <a:ext cx="1371600" cy="1373523"/>
              <a:chOff x="5845915" y="250615"/>
              <a:chExt cx="1371600" cy="1373523"/>
            </a:xfrm>
          </p:grpSpPr>
          <p:sp>
            <p:nvSpPr>
              <p:cNvPr id="62" name="Прямоугольник: скругленные углы 61">
                <a:extLst>
                  <a:ext uri="{FF2B5EF4-FFF2-40B4-BE49-F238E27FC236}">
                    <a16:creationId xmlns:a16="http://schemas.microsoft.com/office/drawing/2014/main" id="{8ACD67E7-B180-3E04-D623-099DCC806C28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A1892D-BE05-F7DA-1DF8-4FD2B7162128}"/>
                  </a:ext>
                </a:extLst>
              </p:cNvPr>
              <p:cNvSpPr txBox="1"/>
              <p:nvPr/>
            </p:nvSpPr>
            <p:spPr>
              <a:xfrm>
                <a:off x="6377666" y="1224028"/>
                <a:ext cx="3080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З</a:t>
                </a:r>
                <a:endParaRPr lang="ru-UA" sz="2000" b="1" dirty="0"/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967F7EF-1C2C-E2B5-9E63-25096ABD14A3}"/>
                </a:ext>
              </a:extLst>
            </p:cNvPr>
            <p:cNvSpPr txBox="1"/>
            <p:nvPr/>
          </p:nvSpPr>
          <p:spPr>
            <a:xfrm>
              <a:off x="1543703" y="1753541"/>
              <a:ext cx="6303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З</a:t>
              </a:r>
              <a:endParaRPr lang="ru-U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A119FDC9-315F-9581-154D-643EDE1BA1C5}"/>
              </a:ext>
            </a:extLst>
          </p:cNvPr>
          <p:cNvGrpSpPr/>
          <p:nvPr/>
        </p:nvGrpSpPr>
        <p:grpSpPr>
          <a:xfrm>
            <a:off x="3008796" y="4863867"/>
            <a:ext cx="1371600" cy="1379052"/>
            <a:chOff x="2663783" y="4826860"/>
            <a:chExt cx="1371600" cy="1379052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E1BD8417-6C54-8046-9C7D-6F8521053D28}"/>
                </a:ext>
              </a:extLst>
            </p:cNvPr>
            <p:cNvGrpSpPr/>
            <p:nvPr/>
          </p:nvGrpSpPr>
          <p:grpSpPr>
            <a:xfrm>
              <a:off x="2663783" y="4826860"/>
              <a:ext cx="1371600" cy="1379052"/>
              <a:chOff x="7386189" y="250615"/>
              <a:chExt cx="1371600" cy="1379052"/>
            </a:xfrm>
          </p:grpSpPr>
          <p:sp>
            <p:nvSpPr>
              <p:cNvPr id="107" name="Прямоугольник: скругленные углы 106">
                <a:extLst>
                  <a:ext uri="{FF2B5EF4-FFF2-40B4-BE49-F238E27FC236}">
                    <a16:creationId xmlns:a16="http://schemas.microsoft.com/office/drawing/2014/main" id="{C4254DC0-B6FA-58E5-589F-2652B0E008C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9789EEB-9953-5B48-0E47-3CB4E847A9F6}"/>
                  </a:ext>
                </a:extLst>
              </p:cNvPr>
              <p:cNvSpPr txBox="1"/>
              <p:nvPr/>
            </p:nvSpPr>
            <p:spPr>
              <a:xfrm>
                <a:off x="7773105" y="1229557"/>
                <a:ext cx="686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ву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7" name="Рисунок 126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35BFF2FD-D161-35CB-9132-9055DB14F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10" y="5143615"/>
              <a:ext cx="1307929" cy="719360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CA47028B-3BE5-3196-821A-413B08CE93FA}"/>
              </a:ext>
            </a:extLst>
          </p:cNvPr>
          <p:cNvGrpSpPr/>
          <p:nvPr/>
        </p:nvGrpSpPr>
        <p:grpSpPr>
          <a:xfrm>
            <a:off x="4617518" y="287622"/>
            <a:ext cx="1371600" cy="1364872"/>
            <a:chOff x="4272505" y="250615"/>
            <a:chExt cx="1371600" cy="1364872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884AF1D4-D1A9-7892-8570-F006A443197A}"/>
                </a:ext>
              </a:extLst>
            </p:cNvPr>
            <p:cNvGrpSpPr/>
            <p:nvPr/>
          </p:nvGrpSpPr>
          <p:grpSpPr>
            <a:xfrm>
              <a:off x="4272505" y="250615"/>
              <a:ext cx="1371600" cy="1364872"/>
              <a:chOff x="8926463" y="250615"/>
              <a:chExt cx="1371600" cy="1364872"/>
            </a:xfrm>
          </p:grpSpPr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FC4F9725-25A8-2BD1-8039-97D3855A8BAF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C8CF179-626A-C948-CA3B-35D5685992DE}"/>
                  </a:ext>
                </a:extLst>
              </p:cNvPr>
              <p:cNvSpPr txBox="1"/>
              <p:nvPr/>
            </p:nvSpPr>
            <p:spPr>
              <a:xfrm>
                <a:off x="9163969" y="1215377"/>
                <a:ext cx="889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ву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ик</a:t>
                </a:r>
                <a:endParaRPr lang="ru-UA" sz="2000" b="1" dirty="0"/>
              </a:p>
            </p:txBody>
          </p:sp>
        </p:grpSp>
        <p:pic>
          <p:nvPicPr>
            <p:cNvPr id="128" name="Рисунок 12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F2B3A465-9A90-E657-DE7F-800A7EF40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956" y="563531"/>
              <a:ext cx="1307929" cy="719360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B796F7E6-55F0-67BB-A61B-7E9E99BF70FA}"/>
              </a:ext>
            </a:extLst>
          </p:cNvPr>
          <p:cNvGrpSpPr/>
          <p:nvPr/>
        </p:nvGrpSpPr>
        <p:grpSpPr>
          <a:xfrm>
            <a:off x="4549070" y="4863867"/>
            <a:ext cx="1371600" cy="1357548"/>
            <a:chOff x="4204057" y="4826860"/>
            <a:chExt cx="1371600" cy="1357548"/>
          </a:xfrm>
        </p:grpSpPr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F03AE343-888A-B1C2-E198-B72673B9394B}"/>
                </a:ext>
              </a:extLst>
            </p:cNvPr>
            <p:cNvGrpSpPr/>
            <p:nvPr/>
          </p:nvGrpSpPr>
          <p:grpSpPr>
            <a:xfrm>
              <a:off x="4204057" y="4826860"/>
              <a:ext cx="1371600" cy="1357548"/>
              <a:chOff x="8926463" y="250615"/>
              <a:chExt cx="1371600" cy="1357548"/>
            </a:xfrm>
          </p:grpSpPr>
          <p:sp>
            <p:nvSpPr>
              <p:cNvPr id="112" name="Прямоугольник: скругленные углы 111">
                <a:extLst>
                  <a:ext uri="{FF2B5EF4-FFF2-40B4-BE49-F238E27FC236}">
                    <a16:creationId xmlns:a16="http://schemas.microsoft.com/office/drawing/2014/main" id="{2750E551-13A4-6B30-334C-064FB1001C9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86BF7E7-7EB0-1663-C8A7-68DA3711ADEB}"/>
                  </a:ext>
                </a:extLst>
              </p:cNvPr>
              <p:cNvSpPr txBox="1"/>
              <p:nvPr/>
            </p:nvSpPr>
            <p:spPr>
              <a:xfrm>
                <a:off x="9152067" y="1208053"/>
                <a:ext cx="9314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немає</a:t>
                </a:r>
                <a:r>
                  <a:rPr lang="ru-RU" sz="2000" b="1" dirty="0"/>
                  <a:t> </a:t>
                </a:r>
                <a:endParaRPr lang="ru-UA" sz="2000" b="1" dirty="0"/>
              </a:p>
            </p:txBody>
          </p:sp>
        </p:grpSp>
        <p:sp>
          <p:nvSpPr>
            <p:cNvPr id="129" name="Знак умножения 128">
              <a:extLst>
                <a:ext uri="{FF2B5EF4-FFF2-40B4-BE49-F238E27FC236}">
                  <a16:creationId xmlns:a16="http://schemas.microsoft.com/office/drawing/2014/main" id="{39217E93-1A0A-7DEC-2EC3-33350EDC9C2B}"/>
                </a:ext>
              </a:extLst>
            </p:cNvPr>
            <p:cNvSpPr/>
            <p:nvPr/>
          </p:nvSpPr>
          <p:spPr>
            <a:xfrm>
              <a:off x="4286698" y="4855447"/>
              <a:ext cx="1159685" cy="115968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9256C056-BFF9-03ED-81C5-2D8235A52D31}"/>
              </a:ext>
            </a:extLst>
          </p:cNvPr>
          <p:cNvGrpSpPr/>
          <p:nvPr/>
        </p:nvGrpSpPr>
        <p:grpSpPr>
          <a:xfrm>
            <a:off x="6149455" y="1787013"/>
            <a:ext cx="1450059" cy="1407257"/>
            <a:chOff x="5804442" y="1750006"/>
            <a:chExt cx="1450059" cy="1407257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AF409F7E-9FCF-3804-7389-37DD7BC858BA}"/>
                </a:ext>
              </a:extLst>
            </p:cNvPr>
            <p:cNvGrpSpPr/>
            <p:nvPr/>
          </p:nvGrpSpPr>
          <p:grpSpPr>
            <a:xfrm>
              <a:off x="5812503" y="1776030"/>
              <a:ext cx="1441998" cy="1352870"/>
              <a:chOff x="8913076" y="250615"/>
              <a:chExt cx="1441998" cy="1352870"/>
            </a:xfrm>
          </p:grpSpPr>
          <p:sp>
            <p:nvSpPr>
              <p:cNvPr id="77" name="Прямоугольник: скругленные углы 76">
                <a:extLst>
                  <a:ext uri="{FF2B5EF4-FFF2-40B4-BE49-F238E27FC236}">
                    <a16:creationId xmlns:a16="http://schemas.microsoft.com/office/drawing/2014/main" id="{03D7AEC1-B105-6F5F-E95E-776AB092A2AE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B5005F7-9338-42B6-7261-CE40BF4E173D}"/>
                  </a:ext>
                </a:extLst>
              </p:cNvPr>
              <p:cNvSpPr txBox="1"/>
              <p:nvPr/>
            </p:nvSpPr>
            <p:spPr>
              <a:xfrm>
                <a:off x="8913076" y="1203055"/>
                <a:ext cx="14419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дру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ив,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1" name="Рисунок 130" descr="Изображение выглядит как палец, большой палец, человек, р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0B0817BA-11CD-35CE-D53B-99C5EF628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42" y="1750006"/>
              <a:ext cx="1407257" cy="1407257"/>
            </a:xfrm>
            <a:prstGeom prst="rect">
              <a:avLst/>
            </a:prstGeom>
          </p:spPr>
        </p:pic>
        <p:sp>
          <p:nvSpPr>
            <p:cNvPr id="132" name="Знак умножения 131">
              <a:extLst>
                <a:ext uri="{FF2B5EF4-FFF2-40B4-BE49-F238E27FC236}">
                  <a16:creationId xmlns:a16="http://schemas.microsoft.com/office/drawing/2014/main" id="{C039B779-6DCD-FEF0-3549-ED1D599023B7}"/>
                </a:ext>
              </a:extLst>
            </p:cNvPr>
            <p:cNvSpPr/>
            <p:nvPr/>
          </p:nvSpPr>
          <p:spPr>
            <a:xfrm>
              <a:off x="6145116" y="1771548"/>
              <a:ext cx="667524" cy="66752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32FFC4A4-3FBC-C8C1-665E-4D691E5A2063}"/>
              </a:ext>
            </a:extLst>
          </p:cNvPr>
          <p:cNvGrpSpPr/>
          <p:nvPr/>
        </p:nvGrpSpPr>
        <p:grpSpPr>
          <a:xfrm>
            <a:off x="3844412" y="3338452"/>
            <a:ext cx="1371600" cy="1364872"/>
            <a:chOff x="3499399" y="3301445"/>
            <a:chExt cx="1371600" cy="1364872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51A84448-CF94-2CAB-C4AB-D91C184FF0E9}"/>
                </a:ext>
              </a:extLst>
            </p:cNvPr>
            <p:cNvGrpSpPr/>
            <p:nvPr/>
          </p:nvGrpSpPr>
          <p:grpSpPr>
            <a:xfrm>
              <a:off x="3499399" y="3301445"/>
              <a:ext cx="1371600" cy="1364872"/>
              <a:chOff x="7386189" y="250615"/>
              <a:chExt cx="1371600" cy="1364872"/>
            </a:xfrm>
          </p:grpSpPr>
          <p:sp>
            <p:nvSpPr>
              <p:cNvPr id="87" name="Прямоугольник: скругленные углы 86">
                <a:extLst>
                  <a:ext uri="{FF2B5EF4-FFF2-40B4-BE49-F238E27FC236}">
                    <a16:creationId xmlns:a16="http://schemas.microsoft.com/office/drawing/2014/main" id="{F899ABE0-CAD9-7F54-647B-E79F417EE83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561499D-67AF-826C-DC9A-E949F5245C61}"/>
                  </a:ext>
                </a:extLst>
              </p:cNvPr>
              <p:cNvSpPr txBox="1"/>
              <p:nvPr/>
            </p:nvSpPr>
            <p:spPr>
              <a:xfrm>
                <a:off x="7734424" y="1215377"/>
                <a:ext cx="692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його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4" name="Рисунок 133" descr="Мужчина со сплошной заливкой">
              <a:extLst>
                <a:ext uri="{FF2B5EF4-FFF2-40B4-BE49-F238E27FC236}">
                  <a16:creationId xmlns:a16="http://schemas.microsoft.com/office/drawing/2014/main" id="{B5522C62-6F1B-946B-6E25-9DEA64CB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44740" y="3412053"/>
              <a:ext cx="914400" cy="914400"/>
            </a:xfrm>
            <a:prstGeom prst="rect">
              <a:avLst/>
            </a:prstGeom>
          </p:spPr>
        </p:pic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65CB49A7-60B3-4E8A-57C9-223F401E4A20}"/>
              </a:ext>
            </a:extLst>
          </p:cNvPr>
          <p:cNvGrpSpPr/>
          <p:nvPr/>
        </p:nvGrpSpPr>
        <p:grpSpPr>
          <a:xfrm>
            <a:off x="6193719" y="287622"/>
            <a:ext cx="1371600" cy="1371866"/>
            <a:chOff x="5848706" y="250615"/>
            <a:chExt cx="1371600" cy="1371866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590A882D-EF7A-0157-5E44-3BFDBAECD70D}"/>
                </a:ext>
              </a:extLst>
            </p:cNvPr>
            <p:cNvGrpSpPr/>
            <p:nvPr/>
          </p:nvGrpSpPr>
          <p:grpSpPr>
            <a:xfrm>
              <a:off x="5848706" y="250615"/>
              <a:ext cx="1371600" cy="1371866"/>
              <a:chOff x="8926463" y="250615"/>
              <a:chExt cx="1371600" cy="1371866"/>
            </a:xfrm>
          </p:grpSpPr>
          <p:sp>
            <p:nvSpPr>
              <p:cNvPr id="57" name="Прямоугольник: скругленные углы 56">
                <a:extLst>
                  <a:ext uri="{FF2B5EF4-FFF2-40B4-BE49-F238E27FC236}">
                    <a16:creationId xmlns:a16="http://schemas.microsoft.com/office/drawing/2014/main" id="{940B97C0-D7BE-652B-129A-5124150EF24F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31321ED-501E-EF43-1D8A-720DCE1AA0F1}"/>
                  </a:ext>
                </a:extLst>
              </p:cNvPr>
              <p:cNvSpPr txBox="1"/>
              <p:nvPr/>
            </p:nvSpPr>
            <p:spPr>
              <a:xfrm>
                <a:off x="9290989" y="1222371"/>
                <a:ext cx="643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ив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6" name="Рисунок 135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CC9B3FD6-EB87-27D2-89C7-6B1EBE814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91" y="366561"/>
              <a:ext cx="957116" cy="957116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8D5D4048-EC56-7D50-FCC7-8B76C6A1FC06}"/>
              </a:ext>
            </a:extLst>
          </p:cNvPr>
          <p:cNvGrpSpPr/>
          <p:nvPr/>
        </p:nvGrpSpPr>
        <p:grpSpPr>
          <a:xfrm>
            <a:off x="6125271" y="4863867"/>
            <a:ext cx="1371600" cy="1352870"/>
            <a:chOff x="5780258" y="4826860"/>
            <a:chExt cx="1371600" cy="1352870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E4358F7A-0E68-7C0E-6364-02FA645AC763}"/>
                </a:ext>
              </a:extLst>
            </p:cNvPr>
            <p:cNvGrpSpPr/>
            <p:nvPr/>
          </p:nvGrpSpPr>
          <p:grpSpPr>
            <a:xfrm>
              <a:off x="5780258" y="4826860"/>
              <a:ext cx="1371600" cy="1352870"/>
              <a:chOff x="8926463" y="250615"/>
              <a:chExt cx="1371600" cy="1352870"/>
            </a:xfrm>
          </p:grpSpPr>
          <p:sp>
            <p:nvSpPr>
              <p:cNvPr id="117" name="Прямоугольник: скругленные углы 116">
                <a:extLst>
                  <a:ext uri="{FF2B5EF4-FFF2-40B4-BE49-F238E27FC236}">
                    <a16:creationId xmlns:a16="http://schemas.microsoft.com/office/drawing/2014/main" id="{AF07D1B0-7B77-6B1B-B320-831B646EEC0E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AC65FE2-BF84-7C21-DD90-881268AEF9E5}"/>
                  </a:ext>
                </a:extLst>
              </p:cNvPr>
              <p:cNvSpPr txBox="1"/>
              <p:nvPr/>
            </p:nvSpPr>
            <p:spPr>
              <a:xfrm>
                <a:off x="9224083" y="1203375"/>
                <a:ext cx="7584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ала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id="{BDCF43E7-6CA5-255E-4E80-98F885523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835" y="4838539"/>
              <a:ext cx="1021810" cy="1145076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D132CBB0-49E1-D2DC-F4F1-1BCF9647B541}"/>
              </a:ext>
            </a:extLst>
          </p:cNvPr>
          <p:cNvGrpSpPr/>
          <p:nvPr/>
        </p:nvGrpSpPr>
        <p:grpSpPr>
          <a:xfrm>
            <a:off x="1468522" y="4863867"/>
            <a:ext cx="1371600" cy="1357605"/>
            <a:chOff x="1123509" y="4826860"/>
            <a:chExt cx="1371600" cy="1357605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0EE21A16-D9B0-8D31-49A5-EA9E255C86C6}"/>
                </a:ext>
              </a:extLst>
            </p:cNvPr>
            <p:cNvGrpSpPr/>
            <p:nvPr/>
          </p:nvGrpSpPr>
          <p:grpSpPr>
            <a:xfrm>
              <a:off x="1123509" y="4826860"/>
              <a:ext cx="1371600" cy="1357605"/>
              <a:chOff x="5845915" y="250615"/>
              <a:chExt cx="1371600" cy="1357605"/>
            </a:xfrm>
          </p:grpSpPr>
          <p:sp>
            <p:nvSpPr>
              <p:cNvPr id="102" name="Прямоугольник: скругленные углы 101">
                <a:extLst>
                  <a:ext uri="{FF2B5EF4-FFF2-40B4-BE49-F238E27FC236}">
                    <a16:creationId xmlns:a16="http://schemas.microsoft.com/office/drawing/2014/main" id="{42DC0F55-C766-1359-5887-552E9600F326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B98C651-17AE-B1AE-9836-DABD65CDE914}"/>
                  </a:ext>
                </a:extLst>
              </p:cNvPr>
              <p:cNvSpPr txBox="1"/>
              <p:nvPr/>
            </p:nvSpPr>
            <p:spPr>
              <a:xfrm>
                <a:off x="5975067" y="1208110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"В тебе,</a:t>
                </a:r>
                <a:endParaRPr lang="ru-UA" sz="2000" b="1" dirty="0"/>
              </a:p>
            </p:txBody>
          </p:sp>
        </p:grpSp>
        <p:pic>
          <p:nvPicPr>
            <p:cNvPr id="140" name="Рисунок 139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DE863D9-DCB9-A474-EF61-8136168B7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805" y="4873456"/>
              <a:ext cx="990848" cy="990848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3F6C34D-F03F-0C4E-ADBE-122391D9F30F}"/>
              </a:ext>
            </a:extLst>
          </p:cNvPr>
          <p:cNvGrpSpPr/>
          <p:nvPr/>
        </p:nvGrpSpPr>
        <p:grpSpPr>
          <a:xfrm>
            <a:off x="3054428" y="1813037"/>
            <a:ext cx="1371600" cy="1364872"/>
            <a:chOff x="2709415" y="1776030"/>
            <a:chExt cx="1371600" cy="1364872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7F8A74EF-C33E-04BE-AEF9-205082085ECA}"/>
                </a:ext>
              </a:extLst>
            </p:cNvPr>
            <p:cNvGrpSpPr/>
            <p:nvPr/>
          </p:nvGrpSpPr>
          <p:grpSpPr>
            <a:xfrm>
              <a:off x="2709415" y="1776030"/>
              <a:ext cx="1371600" cy="1364872"/>
              <a:chOff x="7386189" y="250615"/>
              <a:chExt cx="1371600" cy="1364872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3DEB71FC-5B2E-0681-CA62-A43C1180BEB8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015F15D-DFD9-92AE-77CF-F1CEC32A2A40}"/>
                  </a:ext>
                </a:extLst>
              </p:cNvPr>
              <p:cNvSpPr txBox="1"/>
              <p:nvPr/>
            </p:nvSpPr>
            <p:spPr>
              <a:xfrm>
                <a:off x="7520773" y="1215377"/>
                <a:ext cx="1124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ирною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42" name="Рисунок 141" descr="Изображение выглядит как искусство, иллюстрация,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963BA8E1-DFB6-7F24-1DE2-ADF34A8C7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271" y="1798646"/>
              <a:ext cx="1169888" cy="1169888"/>
            </a:xfrm>
            <a:prstGeom prst="rect">
              <a:avLst/>
            </a:prstGeom>
          </p:spPr>
        </p:pic>
      </p:grpSp>
      <p:grpSp>
        <p:nvGrpSpPr>
          <p:cNvPr id="271" name="Группа 270">
            <a:extLst>
              <a:ext uri="{FF2B5EF4-FFF2-40B4-BE49-F238E27FC236}">
                <a16:creationId xmlns:a16="http://schemas.microsoft.com/office/drawing/2014/main" id="{07F8BC0A-1552-AEC6-687B-6132FDDA5C00}"/>
              </a:ext>
            </a:extLst>
          </p:cNvPr>
          <p:cNvGrpSpPr/>
          <p:nvPr/>
        </p:nvGrpSpPr>
        <p:grpSpPr>
          <a:xfrm>
            <a:off x="1469256" y="362656"/>
            <a:ext cx="1371600" cy="1370743"/>
            <a:chOff x="1469256" y="362656"/>
            <a:chExt cx="1371600" cy="1370743"/>
          </a:xfrm>
        </p:grpSpPr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836BDF6B-5B94-BE57-C8A8-77959DEF8B5B}"/>
                </a:ext>
              </a:extLst>
            </p:cNvPr>
            <p:cNvGrpSpPr/>
            <p:nvPr/>
          </p:nvGrpSpPr>
          <p:grpSpPr>
            <a:xfrm>
              <a:off x="1469256" y="362656"/>
              <a:ext cx="1371600" cy="1370743"/>
              <a:chOff x="5845915" y="250615"/>
              <a:chExt cx="1371600" cy="1370743"/>
            </a:xfrm>
          </p:grpSpPr>
          <p:sp>
            <p:nvSpPr>
              <p:cNvPr id="162" name="Прямоугольник: скругленные углы 161">
                <a:extLst>
                  <a:ext uri="{FF2B5EF4-FFF2-40B4-BE49-F238E27FC236}">
                    <a16:creationId xmlns:a16="http://schemas.microsoft.com/office/drawing/2014/main" id="{BACC0B0B-9964-7362-99EB-A09EA96DF67A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5A3E94B-BBF0-B601-F7AD-4196174C487B}"/>
                  </a:ext>
                </a:extLst>
              </p:cNvPr>
              <p:cNvSpPr txBox="1"/>
              <p:nvPr/>
            </p:nvSpPr>
            <p:spPr>
              <a:xfrm>
                <a:off x="6295112" y="1221248"/>
                <a:ext cx="473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</a:t>
                </a:r>
                <a:endParaRPr lang="ru-UA" sz="2000" b="1" dirty="0"/>
              </a:p>
            </p:txBody>
          </p:sp>
        </p:grpSp>
        <p:sp>
          <p:nvSpPr>
            <p:cNvPr id="242" name="Прямоугольник 241">
              <a:extLst>
                <a:ext uri="{FF2B5EF4-FFF2-40B4-BE49-F238E27FC236}">
                  <a16:creationId xmlns:a16="http://schemas.microsoft.com/office/drawing/2014/main" id="{B296A1ED-F5CB-08C9-2542-FF2C519D31C9}"/>
                </a:ext>
              </a:extLst>
            </p:cNvPr>
            <p:cNvSpPr/>
            <p:nvPr/>
          </p:nvSpPr>
          <p:spPr>
            <a:xfrm>
              <a:off x="1824145" y="933806"/>
              <a:ext cx="661821" cy="37878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3" name="Овал 242">
              <a:extLst>
                <a:ext uri="{FF2B5EF4-FFF2-40B4-BE49-F238E27FC236}">
                  <a16:creationId xmlns:a16="http://schemas.microsoft.com/office/drawing/2014/main" id="{46925D0D-120B-BC85-7996-A8652E44B402}"/>
                </a:ext>
              </a:extLst>
            </p:cNvPr>
            <p:cNvSpPr/>
            <p:nvPr/>
          </p:nvSpPr>
          <p:spPr>
            <a:xfrm>
              <a:off x="1926641" y="495421"/>
              <a:ext cx="438385" cy="438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279" name="Группа 278">
            <a:extLst>
              <a:ext uri="{FF2B5EF4-FFF2-40B4-BE49-F238E27FC236}">
                <a16:creationId xmlns:a16="http://schemas.microsoft.com/office/drawing/2014/main" id="{F2C07B7C-732D-7A1D-9F00-0D15605FB54C}"/>
              </a:ext>
            </a:extLst>
          </p:cNvPr>
          <p:cNvGrpSpPr/>
          <p:nvPr/>
        </p:nvGrpSpPr>
        <p:grpSpPr>
          <a:xfrm>
            <a:off x="3039462" y="3349440"/>
            <a:ext cx="1371600" cy="1371866"/>
            <a:chOff x="3039462" y="3349440"/>
            <a:chExt cx="1371600" cy="1371866"/>
          </a:xfrm>
        </p:grpSpPr>
        <p:grpSp>
          <p:nvGrpSpPr>
            <p:cNvPr id="207" name="Группа 206">
              <a:extLst>
                <a:ext uri="{FF2B5EF4-FFF2-40B4-BE49-F238E27FC236}">
                  <a16:creationId xmlns:a16="http://schemas.microsoft.com/office/drawing/2014/main" id="{44D4CDAE-AB0B-AB93-6C6B-8A21D0655B10}"/>
                </a:ext>
              </a:extLst>
            </p:cNvPr>
            <p:cNvGrpSpPr/>
            <p:nvPr/>
          </p:nvGrpSpPr>
          <p:grpSpPr>
            <a:xfrm>
              <a:off x="3039462" y="3349440"/>
              <a:ext cx="1371600" cy="1371866"/>
              <a:chOff x="7386189" y="250615"/>
              <a:chExt cx="1371600" cy="1371866"/>
            </a:xfrm>
          </p:grpSpPr>
          <p:sp>
            <p:nvSpPr>
              <p:cNvPr id="209" name="Прямоугольник: скругленные углы 208">
                <a:extLst>
                  <a:ext uri="{FF2B5EF4-FFF2-40B4-BE49-F238E27FC236}">
                    <a16:creationId xmlns:a16="http://schemas.microsoft.com/office/drawing/2014/main" id="{13A12FC0-9F68-7ADD-5048-44E8BAB14E8C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4FB348A7-238B-A525-553D-F0648930AB74}"/>
                  </a:ext>
                </a:extLst>
              </p:cNvPr>
              <p:cNvSpPr txBox="1"/>
              <p:nvPr/>
            </p:nvSpPr>
            <p:spPr>
              <a:xfrm>
                <a:off x="7861573" y="1222371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4" name="Прямоугольник 243">
              <a:extLst>
                <a:ext uri="{FF2B5EF4-FFF2-40B4-BE49-F238E27FC236}">
                  <a16:creationId xmlns:a16="http://schemas.microsoft.com/office/drawing/2014/main" id="{10C09B60-1FF9-87DE-BE58-703FFFE25313}"/>
                </a:ext>
              </a:extLst>
            </p:cNvPr>
            <p:cNvSpPr/>
            <p:nvPr/>
          </p:nvSpPr>
          <p:spPr>
            <a:xfrm>
              <a:off x="3402616" y="3962555"/>
              <a:ext cx="661821" cy="37878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5" name="Овал 244">
              <a:extLst>
                <a:ext uri="{FF2B5EF4-FFF2-40B4-BE49-F238E27FC236}">
                  <a16:creationId xmlns:a16="http://schemas.microsoft.com/office/drawing/2014/main" id="{109AD88A-911B-2374-E803-AC184178B8A0}"/>
                </a:ext>
              </a:extLst>
            </p:cNvPr>
            <p:cNvSpPr/>
            <p:nvPr/>
          </p:nvSpPr>
          <p:spPr>
            <a:xfrm>
              <a:off x="3505112" y="3524170"/>
              <a:ext cx="438385" cy="438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id="{83EDDCC1-EDCB-9690-7BCC-A5B4C2B2ED25}"/>
              </a:ext>
            </a:extLst>
          </p:cNvPr>
          <p:cNvGrpSpPr/>
          <p:nvPr/>
        </p:nvGrpSpPr>
        <p:grpSpPr>
          <a:xfrm>
            <a:off x="5300506" y="1844780"/>
            <a:ext cx="1371600" cy="1352870"/>
            <a:chOff x="5300506" y="1844780"/>
            <a:chExt cx="1371600" cy="1352870"/>
          </a:xfrm>
        </p:grpSpPr>
        <p:grpSp>
          <p:nvGrpSpPr>
            <p:cNvPr id="196" name="Группа 195">
              <a:extLst>
                <a:ext uri="{FF2B5EF4-FFF2-40B4-BE49-F238E27FC236}">
                  <a16:creationId xmlns:a16="http://schemas.microsoft.com/office/drawing/2014/main" id="{C1B6E106-281A-2BC6-9636-89BF52676F02}"/>
                </a:ext>
              </a:extLst>
            </p:cNvPr>
            <p:cNvGrpSpPr/>
            <p:nvPr/>
          </p:nvGrpSpPr>
          <p:grpSpPr>
            <a:xfrm>
              <a:off x="5300506" y="1844780"/>
              <a:ext cx="1371600" cy="1352870"/>
              <a:chOff x="8926463" y="250615"/>
              <a:chExt cx="1371600" cy="1352870"/>
            </a:xfrm>
          </p:grpSpPr>
          <p:sp>
            <p:nvSpPr>
              <p:cNvPr id="198" name="Прямоугольник: скругленные углы 197">
                <a:extLst>
                  <a:ext uri="{FF2B5EF4-FFF2-40B4-BE49-F238E27FC236}">
                    <a16:creationId xmlns:a16="http://schemas.microsoft.com/office/drawing/2014/main" id="{FC872503-8F50-8995-D408-056E6AE010B6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B9EFA957-4C1F-47FF-5AD6-42478AFF3BC0}"/>
                  </a:ext>
                </a:extLst>
              </p:cNvPr>
              <p:cNvSpPr txBox="1"/>
              <p:nvPr/>
            </p:nvSpPr>
            <p:spPr>
              <a:xfrm>
                <a:off x="9232057" y="1199899"/>
                <a:ext cx="7263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гудів</a:t>
                </a:r>
                <a:endParaRPr lang="ru-UA" sz="2000" b="1" dirty="0"/>
              </a:p>
            </p:txBody>
          </p:sp>
        </p:grpSp>
        <p:pic>
          <p:nvPicPr>
            <p:cNvPr id="246" name="Рисунок 245" descr="Количество со сплошной заливкой">
              <a:extLst>
                <a:ext uri="{FF2B5EF4-FFF2-40B4-BE49-F238E27FC236}">
                  <a16:creationId xmlns:a16="http://schemas.microsoft.com/office/drawing/2014/main" id="{B93F6957-46EF-8066-1A59-6BB63063C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99268" y="2059047"/>
              <a:ext cx="836331" cy="836331"/>
            </a:xfrm>
            <a:prstGeom prst="rect">
              <a:avLst/>
            </a:prstGeom>
          </p:spPr>
        </p:pic>
      </p:grpSp>
      <p:grpSp>
        <p:nvGrpSpPr>
          <p:cNvPr id="285" name="Группа 284">
            <a:extLst>
              <a:ext uri="{FF2B5EF4-FFF2-40B4-BE49-F238E27FC236}">
                <a16:creationId xmlns:a16="http://schemas.microsoft.com/office/drawing/2014/main" id="{384434B2-6462-A015-1B34-B349EF86EC05}"/>
              </a:ext>
            </a:extLst>
          </p:cNvPr>
          <p:cNvGrpSpPr/>
          <p:nvPr/>
        </p:nvGrpSpPr>
        <p:grpSpPr>
          <a:xfrm>
            <a:off x="6170903" y="4842832"/>
            <a:ext cx="1371600" cy="1361267"/>
            <a:chOff x="6170903" y="4842832"/>
            <a:chExt cx="1371600" cy="1361267"/>
          </a:xfrm>
        </p:grpSpPr>
        <p:grpSp>
          <p:nvGrpSpPr>
            <p:cNvPr id="238" name="Группа 237">
              <a:extLst>
                <a:ext uri="{FF2B5EF4-FFF2-40B4-BE49-F238E27FC236}">
                  <a16:creationId xmlns:a16="http://schemas.microsoft.com/office/drawing/2014/main" id="{0AFB9C53-A57F-B6A5-53E2-1F1A00C64826}"/>
                </a:ext>
              </a:extLst>
            </p:cNvPr>
            <p:cNvGrpSpPr/>
            <p:nvPr/>
          </p:nvGrpSpPr>
          <p:grpSpPr>
            <a:xfrm>
              <a:off x="6170903" y="4842832"/>
              <a:ext cx="1371600" cy="1361267"/>
              <a:chOff x="8926463" y="250615"/>
              <a:chExt cx="1371600" cy="1361267"/>
            </a:xfrm>
          </p:grpSpPr>
          <p:sp>
            <p:nvSpPr>
              <p:cNvPr id="240" name="Прямоугольник: скругленные углы 239">
                <a:extLst>
                  <a:ext uri="{FF2B5EF4-FFF2-40B4-BE49-F238E27FC236}">
                    <a16:creationId xmlns:a16="http://schemas.microsoft.com/office/drawing/2014/main" id="{CEC6E5F6-DFEA-B1B4-EC66-B484866FB41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D466BDF3-8291-8498-FA2A-BED5A9A2ADC9}"/>
                  </a:ext>
                </a:extLst>
              </p:cNvPr>
              <p:cNvSpPr txBox="1"/>
              <p:nvPr/>
            </p:nvSpPr>
            <p:spPr>
              <a:xfrm>
                <a:off x="9179106" y="1211772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учок.</a:t>
                </a:r>
                <a:endParaRPr lang="ru-UA" sz="2000" b="1" dirty="0"/>
              </a:p>
            </p:txBody>
          </p:sp>
        </p:grpSp>
        <p:pic>
          <p:nvPicPr>
            <p:cNvPr id="248" name="Рисунок 247" descr="Изображение выглядит как беспозвоночный, насекомое, жук, членистоногие&#10;&#10;Автоматически созданное описание">
              <a:extLst>
                <a:ext uri="{FF2B5EF4-FFF2-40B4-BE49-F238E27FC236}">
                  <a16:creationId xmlns:a16="http://schemas.microsoft.com/office/drawing/2014/main" id="{DD73E4DA-95D3-B6AC-25E3-17618182B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097" y="4854100"/>
              <a:ext cx="1125835" cy="1125835"/>
            </a:xfrm>
            <a:prstGeom prst="rect">
              <a:avLst/>
            </a:prstGeom>
          </p:spPr>
        </p:pic>
      </p:grpSp>
      <p:grpSp>
        <p:nvGrpSpPr>
          <p:cNvPr id="280" name="Группа 279">
            <a:extLst>
              <a:ext uri="{FF2B5EF4-FFF2-40B4-BE49-F238E27FC236}">
                <a16:creationId xmlns:a16="http://schemas.microsoft.com/office/drawing/2014/main" id="{E18C3D99-9A9A-9275-E2BB-28CEC8452EBF}"/>
              </a:ext>
            </a:extLst>
          </p:cNvPr>
          <p:cNvGrpSpPr/>
          <p:nvPr/>
        </p:nvGrpSpPr>
        <p:grpSpPr>
          <a:xfrm>
            <a:off x="4579736" y="3222083"/>
            <a:ext cx="1416219" cy="1493392"/>
            <a:chOff x="4579736" y="3222083"/>
            <a:chExt cx="1416219" cy="1493392"/>
          </a:xfrm>
        </p:grpSpPr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id="{16E0766A-239E-B290-395F-A4780640C45F}"/>
                </a:ext>
              </a:extLst>
            </p:cNvPr>
            <p:cNvGrpSpPr/>
            <p:nvPr/>
          </p:nvGrpSpPr>
          <p:grpSpPr>
            <a:xfrm>
              <a:off x="4579736" y="3349440"/>
              <a:ext cx="1371600" cy="1366035"/>
              <a:chOff x="8926463" y="250615"/>
              <a:chExt cx="1371600" cy="1366035"/>
            </a:xfrm>
          </p:grpSpPr>
          <p:sp>
            <p:nvSpPr>
              <p:cNvPr id="214" name="Прямоугольник: скругленные углы 213">
                <a:extLst>
                  <a:ext uri="{FF2B5EF4-FFF2-40B4-BE49-F238E27FC236}">
                    <a16:creationId xmlns:a16="http://schemas.microsoft.com/office/drawing/2014/main" id="{4B0FAB07-D7AB-E606-1F1A-4C0394A16E9A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90BDBA8E-AC02-4DCC-81F5-54ED31C65BB8}"/>
                  </a:ext>
                </a:extLst>
              </p:cNvPr>
              <p:cNvSpPr txBox="1"/>
              <p:nvPr/>
            </p:nvSpPr>
            <p:spPr>
              <a:xfrm>
                <a:off x="9108749" y="1216540"/>
                <a:ext cx="1072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сонечку</a:t>
                </a:r>
                <a:endParaRPr lang="ru-UA" sz="2000" b="1" dirty="0"/>
              </a:p>
            </p:txBody>
          </p:sp>
        </p:grpSp>
        <p:pic>
          <p:nvPicPr>
            <p:cNvPr id="250" name="Рисунок 249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05C4BE64-77EF-8047-C585-E1CAEE197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244" y="3222083"/>
              <a:ext cx="1392711" cy="1392711"/>
            </a:xfrm>
            <a:prstGeom prst="rect">
              <a:avLst/>
            </a:prstGeom>
          </p:spPr>
        </p:pic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394D3AE8-5991-8205-EFFF-D9D4B093BE43}"/>
              </a:ext>
            </a:extLst>
          </p:cNvPr>
          <p:cNvGrpSpPr/>
          <p:nvPr/>
        </p:nvGrpSpPr>
        <p:grpSpPr>
          <a:xfrm>
            <a:off x="4549804" y="362656"/>
            <a:ext cx="1371600" cy="1379797"/>
            <a:chOff x="4549804" y="362656"/>
            <a:chExt cx="1371600" cy="1379797"/>
          </a:xfrm>
        </p:grpSpPr>
        <p:grpSp>
          <p:nvGrpSpPr>
            <p:cNvPr id="170" name="Группа 169">
              <a:extLst>
                <a:ext uri="{FF2B5EF4-FFF2-40B4-BE49-F238E27FC236}">
                  <a16:creationId xmlns:a16="http://schemas.microsoft.com/office/drawing/2014/main" id="{2DEEEBE7-4E5C-F145-768A-018EAA5990A1}"/>
                </a:ext>
              </a:extLst>
            </p:cNvPr>
            <p:cNvGrpSpPr/>
            <p:nvPr/>
          </p:nvGrpSpPr>
          <p:grpSpPr>
            <a:xfrm>
              <a:off x="4549804" y="362656"/>
              <a:ext cx="1371600" cy="1379797"/>
              <a:chOff x="8926463" y="250615"/>
              <a:chExt cx="1371600" cy="1379797"/>
            </a:xfrm>
          </p:grpSpPr>
          <p:sp>
            <p:nvSpPr>
              <p:cNvPr id="172" name="Прямоугольник: скругленные углы 171">
                <a:extLst>
                  <a:ext uri="{FF2B5EF4-FFF2-40B4-BE49-F238E27FC236}">
                    <a16:creationId xmlns:a16="http://schemas.microsoft.com/office/drawing/2014/main" id="{5CAB9ABB-FABA-A346-8A8B-C6047BAB24C8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681EFD6-D712-5DF1-6614-50B94200F1F0}"/>
                  </a:ext>
                </a:extLst>
              </p:cNvPr>
              <p:cNvSpPr txBox="1"/>
              <p:nvPr/>
            </p:nvSpPr>
            <p:spPr>
              <a:xfrm>
                <a:off x="9311195" y="1230302"/>
                <a:ext cx="6222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ук</a:t>
                </a:r>
                <a:endParaRPr lang="ru-UA" sz="2000" b="1" dirty="0"/>
              </a:p>
            </p:txBody>
          </p:sp>
        </p:grpSp>
        <p:pic>
          <p:nvPicPr>
            <p:cNvPr id="251" name="Рисунок 250" descr="Изображение выглядит как беспозвоночный, насекомое, жук, членистоногие&#10;&#10;Автоматически созданное описание">
              <a:extLst>
                <a:ext uri="{FF2B5EF4-FFF2-40B4-BE49-F238E27FC236}">
                  <a16:creationId xmlns:a16="http://schemas.microsoft.com/office/drawing/2014/main" id="{42E2B5C6-84EB-627A-E71B-9C9B76E48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761" y="399573"/>
              <a:ext cx="1125835" cy="1125835"/>
            </a:xfrm>
            <a:prstGeom prst="rect">
              <a:avLst/>
            </a:prstGeom>
          </p:spPr>
        </p:pic>
      </p:grpSp>
      <p:grpSp>
        <p:nvGrpSpPr>
          <p:cNvPr id="282" name="Группа 281">
            <a:extLst>
              <a:ext uri="{FF2B5EF4-FFF2-40B4-BE49-F238E27FC236}">
                <a16:creationId xmlns:a16="http://schemas.microsoft.com/office/drawing/2014/main" id="{06E565CA-1C80-5CA7-2E0A-82B290FCFBCC}"/>
              </a:ext>
            </a:extLst>
          </p:cNvPr>
          <p:cNvGrpSpPr/>
          <p:nvPr/>
        </p:nvGrpSpPr>
        <p:grpSpPr>
          <a:xfrm>
            <a:off x="1514154" y="4842832"/>
            <a:ext cx="1371600" cy="1364872"/>
            <a:chOff x="1514154" y="4842832"/>
            <a:chExt cx="1371600" cy="1364872"/>
          </a:xfrm>
        </p:grpSpPr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6DAFA0A5-7303-4C15-AA31-B06C0FD0EF4A}"/>
                </a:ext>
              </a:extLst>
            </p:cNvPr>
            <p:cNvGrpSpPr/>
            <p:nvPr/>
          </p:nvGrpSpPr>
          <p:grpSpPr>
            <a:xfrm>
              <a:off x="1514154" y="4842832"/>
              <a:ext cx="1371600" cy="1364872"/>
              <a:chOff x="5845915" y="250615"/>
              <a:chExt cx="1371600" cy="1364872"/>
            </a:xfrm>
          </p:grpSpPr>
          <p:sp>
            <p:nvSpPr>
              <p:cNvPr id="225" name="Прямоугольник: скругленные углы 224">
                <a:extLst>
                  <a:ext uri="{FF2B5EF4-FFF2-40B4-BE49-F238E27FC236}">
                    <a16:creationId xmlns:a16="http://schemas.microsoft.com/office/drawing/2014/main" id="{5333710B-F9DB-E879-70A7-7FFE005D9561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E555B1F6-3A55-4BBB-C76C-3DF098A66E8D}"/>
                  </a:ext>
                </a:extLst>
              </p:cNvPr>
              <p:cNvSpPr txBox="1"/>
              <p:nvPr/>
            </p:nvSpPr>
            <p:spPr>
              <a:xfrm>
                <a:off x="5917974" y="1215377"/>
                <a:ext cx="1196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овтих</a:t>
                </a:r>
                <a:endParaRPr lang="ru-UA" sz="2000" b="1" dirty="0"/>
              </a:p>
            </p:txBody>
          </p:sp>
        </p:grpSp>
        <p:sp>
          <p:nvSpPr>
            <p:cNvPr id="252" name="Овал 251">
              <a:extLst>
                <a:ext uri="{FF2B5EF4-FFF2-40B4-BE49-F238E27FC236}">
                  <a16:creationId xmlns:a16="http://schemas.microsoft.com/office/drawing/2014/main" id="{24CEE4C4-95F3-8773-B97E-EEC541C4E300}"/>
                </a:ext>
              </a:extLst>
            </p:cNvPr>
            <p:cNvSpPr/>
            <p:nvPr/>
          </p:nvSpPr>
          <p:spPr>
            <a:xfrm>
              <a:off x="1753345" y="4926966"/>
              <a:ext cx="908623" cy="9086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75" name="Группа 274">
            <a:extLst>
              <a:ext uri="{FF2B5EF4-FFF2-40B4-BE49-F238E27FC236}">
                <a16:creationId xmlns:a16="http://schemas.microsoft.com/office/drawing/2014/main" id="{8F6266DF-83D3-788B-D71D-23E4DEC9BECA}"/>
              </a:ext>
            </a:extLst>
          </p:cNvPr>
          <p:cNvGrpSpPr/>
          <p:nvPr/>
        </p:nvGrpSpPr>
        <p:grpSpPr>
          <a:xfrm>
            <a:off x="2184031" y="1834786"/>
            <a:ext cx="1399146" cy="1374866"/>
            <a:chOff x="2184031" y="1834786"/>
            <a:chExt cx="1399146" cy="1374866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AB2E7827-AF88-8312-C5BC-D34138159B08}"/>
                </a:ext>
              </a:extLst>
            </p:cNvPr>
            <p:cNvGrpSpPr/>
            <p:nvPr/>
          </p:nvGrpSpPr>
          <p:grpSpPr>
            <a:xfrm>
              <a:off x="2184031" y="1844780"/>
              <a:ext cx="1374784" cy="1364872"/>
              <a:chOff x="7386189" y="250615"/>
              <a:chExt cx="1374784" cy="1364872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B80BDA79-36B4-2141-F78D-5248A921ECD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3CFDD43D-FA9E-023D-EEC2-C591B8C01EF4}"/>
                  </a:ext>
                </a:extLst>
              </p:cNvPr>
              <p:cNvSpPr txBox="1"/>
              <p:nvPr/>
            </p:nvSpPr>
            <p:spPr>
              <a:xfrm>
                <a:off x="7411116" y="1215377"/>
                <a:ext cx="13498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у-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у-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у</a:t>
                </a:r>
                <a:r>
                  <a:rPr lang="ru-RU" sz="2000" b="1" dirty="0"/>
                  <a:t>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A8A89F5D-DE58-5691-E8FB-9C74426290A9}"/>
                </a:ext>
              </a:extLst>
            </p:cNvPr>
            <p:cNvSpPr txBox="1"/>
            <p:nvPr/>
          </p:nvSpPr>
          <p:spPr>
            <a:xfrm>
              <a:off x="2215815" y="1834786"/>
              <a:ext cx="13673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Жу</a:t>
              </a:r>
              <a:endParaRPr lang="ru-UA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72" name="Группа 271">
            <a:extLst>
              <a:ext uri="{FF2B5EF4-FFF2-40B4-BE49-F238E27FC236}">
                <a16:creationId xmlns:a16="http://schemas.microsoft.com/office/drawing/2014/main" id="{195CF9FA-6B02-2572-6A83-DC055AA4C77F}"/>
              </a:ext>
            </a:extLst>
          </p:cNvPr>
          <p:cNvGrpSpPr/>
          <p:nvPr/>
        </p:nvGrpSpPr>
        <p:grpSpPr>
          <a:xfrm>
            <a:off x="3009530" y="362656"/>
            <a:ext cx="1371600" cy="1370743"/>
            <a:chOff x="3009530" y="362656"/>
            <a:chExt cx="1371600" cy="1370743"/>
          </a:xfrm>
        </p:grpSpPr>
        <p:grpSp>
          <p:nvGrpSpPr>
            <p:cNvPr id="165" name="Группа 164">
              <a:extLst>
                <a:ext uri="{FF2B5EF4-FFF2-40B4-BE49-F238E27FC236}">
                  <a16:creationId xmlns:a16="http://schemas.microsoft.com/office/drawing/2014/main" id="{97DF9C87-DBAF-992E-E5E4-382A5C5B0B6F}"/>
                </a:ext>
              </a:extLst>
            </p:cNvPr>
            <p:cNvGrpSpPr/>
            <p:nvPr/>
          </p:nvGrpSpPr>
          <p:grpSpPr>
            <a:xfrm>
              <a:off x="3009530" y="362656"/>
              <a:ext cx="1371600" cy="1370743"/>
              <a:chOff x="7386189" y="250615"/>
              <a:chExt cx="1371600" cy="1370743"/>
            </a:xfrm>
          </p:grpSpPr>
          <p:sp>
            <p:nvSpPr>
              <p:cNvPr id="167" name="Прямоугольник: скругленные углы 166">
                <a:extLst>
                  <a:ext uri="{FF2B5EF4-FFF2-40B4-BE49-F238E27FC236}">
                    <a16:creationId xmlns:a16="http://schemas.microsoft.com/office/drawing/2014/main" id="{799D5931-D96F-CB0E-DC67-1E25EC4A9B90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6DA5543-A8F5-3D9A-6425-897A59243346}"/>
                  </a:ext>
                </a:extLst>
              </p:cNvPr>
              <p:cNvSpPr txBox="1"/>
              <p:nvPr/>
            </p:nvSpPr>
            <p:spPr>
              <a:xfrm>
                <a:off x="7498200" y="1221248"/>
                <a:ext cx="11766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ор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ині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55" name="Рисунок 254" descr="Изображение выглядит как цветок, зарисовка, рисун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AE1F661-697C-84DF-3402-A2E4FAE57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0566" y="428167"/>
              <a:ext cx="492279" cy="996927"/>
            </a:xfrm>
            <a:prstGeom prst="rect">
              <a:avLst/>
            </a:prstGeom>
          </p:spPr>
        </p:pic>
      </p:grpSp>
      <p:grpSp>
        <p:nvGrpSpPr>
          <p:cNvPr id="283" name="Группа 282">
            <a:extLst>
              <a:ext uri="{FF2B5EF4-FFF2-40B4-BE49-F238E27FC236}">
                <a16:creationId xmlns:a16="http://schemas.microsoft.com/office/drawing/2014/main" id="{FB8E4833-C917-7931-DB8E-693F2F1130A4}"/>
              </a:ext>
            </a:extLst>
          </p:cNvPr>
          <p:cNvGrpSpPr/>
          <p:nvPr/>
        </p:nvGrpSpPr>
        <p:grpSpPr>
          <a:xfrm>
            <a:off x="3054428" y="4842832"/>
            <a:ext cx="1371600" cy="1371866"/>
            <a:chOff x="3054428" y="4842832"/>
            <a:chExt cx="1371600" cy="1371866"/>
          </a:xfrm>
        </p:grpSpPr>
        <p:grpSp>
          <p:nvGrpSpPr>
            <p:cNvPr id="228" name="Группа 227">
              <a:extLst>
                <a:ext uri="{FF2B5EF4-FFF2-40B4-BE49-F238E27FC236}">
                  <a16:creationId xmlns:a16="http://schemas.microsoft.com/office/drawing/2014/main" id="{7DB20865-084D-A3E3-6F14-953686E5B4D7}"/>
                </a:ext>
              </a:extLst>
            </p:cNvPr>
            <p:cNvGrpSpPr/>
            <p:nvPr/>
          </p:nvGrpSpPr>
          <p:grpSpPr>
            <a:xfrm>
              <a:off x="3054428" y="4842832"/>
              <a:ext cx="1371600" cy="1371866"/>
              <a:chOff x="7386189" y="250615"/>
              <a:chExt cx="1371600" cy="1371866"/>
            </a:xfrm>
          </p:grpSpPr>
          <p:sp>
            <p:nvSpPr>
              <p:cNvPr id="230" name="Прямоугольник: скругленные углы 229">
                <a:extLst>
                  <a:ext uri="{FF2B5EF4-FFF2-40B4-BE49-F238E27FC236}">
                    <a16:creationId xmlns:a16="http://schemas.microsoft.com/office/drawing/2014/main" id="{969971DF-2AFA-33EF-EFFA-642A2B0A6849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2099B7EB-5F03-56B4-CDC5-91BAD7C0264B}"/>
                  </a:ext>
                </a:extLst>
              </p:cNvPr>
              <p:cNvSpPr txBox="1"/>
              <p:nvPr/>
            </p:nvSpPr>
            <p:spPr>
              <a:xfrm>
                <a:off x="7675705" y="1222371"/>
                <a:ext cx="8440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квітах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57" name="Рисунок 256" descr="Изображение выглядит как цветок, рисунок, зарисовка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8CE8309-9AEE-5E31-E639-DA10D6C7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040" y="4880815"/>
              <a:ext cx="1038348" cy="1038348"/>
            </a:xfrm>
            <a:prstGeom prst="rect">
              <a:avLst/>
            </a:prstGeom>
          </p:spPr>
        </p:pic>
      </p:grpSp>
      <p:grpSp>
        <p:nvGrpSpPr>
          <p:cNvPr id="274" name="Группа 273">
            <a:extLst>
              <a:ext uri="{FF2B5EF4-FFF2-40B4-BE49-F238E27FC236}">
                <a16:creationId xmlns:a16="http://schemas.microsoft.com/office/drawing/2014/main" id="{8FB3059E-8E07-AC50-AA2C-545A17012200}"/>
              </a:ext>
            </a:extLst>
          </p:cNvPr>
          <p:cNvGrpSpPr/>
          <p:nvPr/>
        </p:nvGrpSpPr>
        <p:grpSpPr>
          <a:xfrm>
            <a:off x="6126005" y="362656"/>
            <a:ext cx="1371600" cy="1372692"/>
            <a:chOff x="6126005" y="362656"/>
            <a:chExt cx="1371600" cy="1372692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AFB641AC-D1E9-4069-4A11-2F3FB76723BA}"/>
                </a:ext>
              </a:extLst>
            </p:cNvPr>
            <p:cNvGrpSpPr/>
            <p:nvPr/>
          </p:nvGrpSpPr>
          <p:grpSpPr>
            <a:xfrm>
              <a:off x="6126005" y="362656"/>
              <a:ext cx="1371600" cy="1372692"/>
              <a:chOff x="8926463" y="250615"/>
              <a:chExt cx="1371600" cy="1372692"/>
            </a:xfrm>
          </p:grpSpPr>
          <p:sp>
            <p:nvSpPr>
              <p:cNvPr id="177" name="Прямоугольник: скругленные углы 176">
                <a:extLst>
                  <a:ext uri="{FF2B5EF4-FFF2-40B4-BE49-F238E27FC236}">
                    <a16:creationId xmlns:a16="http://schemas.microsoft.com/office/drawing/2014/main" id="{BE5F9662-EE30-4440-8A63-D957FAD6500E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515BB6F-B5D0-208C-A9A6-073D048E3F36}"/>
                  </a:ext>
                </a:extLst>
              </p:cNvPr>
              <p:cNvSpPr txBox="1"/>
              <p:nvPr/>
            </p:nvSpPr>
            <p:spPr>
              <a:xfrm>
                <a:off x="9255710" y="1223197"/>
                <a:ext cx="7729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сидів</a:t>
                </a:r>
                <a:endParaRPr lang="ru-UA" sz="2000" b="1" dirty="0"/>
              </a:p>
            </p:txBody>
          </p:sp>
        </p:grpSp>
        <p:pic>
          <p:nvPicPr>
            <p:cNvPr id="258" name="Рисунок 257" descr="Изображение выглядит как цветок, зарисовка, рисун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BBB34F6-6A92-662B-8B11-750078115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3974" flipH="1">
              <a:off x="6422741" y="523159"/>
              <a:ext cx="492279" cy="996927"/>
            </a:xfrm>
            <a:prstGeom prst="rect">
              <a:avLst/>
            </a:prstGeom>
          </p:spPr>
        </p:pic>
        <p:pic>
          <p:nvPicPr>
            <p:cNvPr id="259" name="Рисунок 258" descr="Изображение выглядит как беспозвоночный, насекомое, жук, членистоногие&#10;&#10;Автоматически созданное описание">
              <a:extLst>
                <a:ext uri="{FF2B5EF4-FFF2-40B4-BE49-F238E27FC236}">
                  <a16:creationId xmlns:a16="http://schemas.microsoft.com/office/drawing/2014/main" id="{1E17D91A-B2F8-289D-FB66-71F268B7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5465">
              <a:off x="6677447" y="434398"/>
              <a:ext cx="598568" cy="598568"/>
            </a:xfrm>
            <a:prstGeom prst="rect">
              <a:avLst/>
            </a:prstGeom>
          </p:spPr>
        </p:pic>
      </p:grpSp>
      <p:grpSp>
        <p:nvGrpSpPr>
          <p:cNvPr id="278" name="Группа 277">
            <a:extLst>
              <a:ext uri="{FF2B5EF4-FFF2-40B4-BE49-F238E27FC236}">
                <a16:creationId xmlns:a16="http://schemas.microsoft.com/office/drawing/2014/main" id="{7D4BEF52-CA82-F193-414B-F2952DB5B930}"/>
              </a:ext>
            </a:extLst>
          </p:cNvPr>
          <p:cNvGrpSpPr/>
          <p:nvPr/>
        </p:nvGrpSpPr>
        <p:grpSpPr>
          <a:xfrm>
            <a:off x="1499188" y="3349440"/>
            <a:ext cx="1371600" cy="1371866"/>
            <a:chOff x="1499188" y="3349440"/>
            <a:chExt cx="1371600" cy="1371866"/>
          </a:xfrm>
        </p:grpSpPr>
        <p:grpSp>
          <p:nvGrpSpPr>
            <p:cNvPr id="201" name="Группа 200">
              <a:extLst>
                <a:ext uri="{FF2B5EF4-FFF2-40B4-BE49-F238E27FC236}">
                  <a16:creationId xmlns:a16="http://schemas.microsoft.com/office/drawing/2014/main" id="{673AECA4-1C2E-B3E7-74E6-1251CEE7B429}"/>
                </a:ext>
              </a:extLst>
            </p:cNvPr>
            <p:cNvGrpSpPr/>
            <p:nvPr/>
          </p:nvGrpSpPr>
          <p:grpSpPr>
            <a:xfrm>
              <a:off x="1499188" y="3349440"/>
              <a:ext cx="1371600" cy="1371866"/>
              <a:chOff x="5845915" y="250615"/>
              <a:chExt cx="1371600" cy="1371866"/>
            </a:xfrm>
          </p:grpSpPr>
          <p:sp>
            <p:nvSpPr>
              <p:cNvPr id="204" name="Прямоугольник: скругленные углы 203">
                <a:extLst>
                  <a:ext uri="{FF2B5EF4-FFF2-40B4-BE49-F238E27FC236}">
                    <a16:creationId xmlns:a16="http://schemas.microsoft.com/office/drawing/2014/main" id="{48450A49-E1D9-A05E-426D-F9AA26CAE854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82B9F95C-F2C2-4751-47DC-7932B458B7CA}"/>
                  </a:ext>
                </a:extLst>
              </p:cNvPr>
              <p:cNvSpPr txBox="1"/>
              <p:nvPr/>
            </p:nvSpPr>
            <p:spPr>
              <a:xfrm>
                <a:off x="6238897" y="1222371"/>
                <a:ext cx="608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Грів</a:t>
                </a:r>
                <a:endParaRPr lang="ru-UA" sz="2000" b="1" dirty="0"/>
              </a:p>
            </p:txBody>
          </p:sp>
        </p:grpSp>
        <p:pic>
          <p:nvPicPr>
            <p:cNvPr id="261" name="Рисунок 260" descr="Изображение выглядит как искусство, Графика, Фрактальные картинки, пламя&#10;&#10;Автоматически созданное описание">
              <a:extLst>
                <a:ext uri="{FF2B5EF4-FFF2-40B4-BE49-F238E27FC236}">
                  <a16:creationId xmlns:a16="http://schemas.microsoft.com/office/drawing/2014/main" id="{8A8C7837-75BA-8C47-1AF2-055FC9F0A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52" y="3361442"/>
              <a:ext cx="1001348" cy="1001348"/>
            </a:xfrm>
            <a:prstGeom prst="rect">
              <a:avLst/>
            </a:prstGeom>
          </p:spPr>
        </p:pic>
      </p:grpSp>
      <p:grpSp>
        <p:nvGrpSpPr>
          <p:cNvPr id="276" name="Группа 275">
            <a:extLst>
              <a:ext uri="{FF2B5EF4-FFF2-40B4-BE49-F238E27FC236}">
                <a16:creationId xmlns:a16="http://schemas.microsoft.com/office/drawing/2014/main" id="{6AD66673-169C-5193-1A36-9619F74B4F98}"/>
              </a:ext>
            </a:extLst>
          </p:cNvPr>
          <p:cNvGrpSpPr/>
          <p:nvPr/>
        </p:nvGrpSpPr>
        <p:grpSpPr>
          <a:xfrm>
            <a:off x="3724305" y="1710129"/>
            <a:ext cx="1656192" cy="1487521"/>
            <a:chOff x="3724305" y="1710129"/>
            <a:chExt cx="1656192" cy="1487521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634B0886-9613-C288-B4E3-45C75A1785CD}"/>
                </a:ext>
              </a:extLst>
            </p:cNvPr>
            <p:cNvGrpSpPr/>
            <p:nvPr/>
          </p:nvGrpSpPr>
          <p:grpSpPr>
            <a:xfrm>
              <a:off x="3724305" y="1844780"/>
              <a:ext cx="1371600" cy="1352870"/>
              <a:chOff x="8926463" y="250615"/>
              <a:chExt cx="1371600" cy="1352870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61281B5F-AA8E-D0FB-92FD-9FEBBE10F677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55B3D6D7-8E0E-0B95-BEC9-9884136869D9}"/>
                  </a:ext>
                </a:extLst>
              </p:cNvPr>
              <p:cNvSpPr txBox="1"/>
              <p:nvPr/>
            </p:nvSpPr>
            <p:spPr>
              <a:xfrm>
                <a:off x="8999403" y="1203042"/>
                <a:ext cx="1225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про </a:t>
                </a:r>
                <a:r>
                  <a:rPr lang="ru-RU" sz="2000" b="1" dirty="0" err="1"/>
                  <a:t>щось</a:t>
                </a:r>
                <a:endParaRPr lang="ru-UA" sz="2000" b="1" dirty="0"/>
              </a:p>
            </p:txBody>
          </p:sp>
        </p:grp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F8C32BA5-F350-55FE-897B-EE1FEF980B54}"/>
                </a:ext>
              </a:extLst>
            </p:cNvPr>
            <p:cNvSpPr txBox="1"/>
            <p:nvPr/>
          </p:nvSpPr>
          <p:spPr>
            <a:xfrm>
              <a:off x="4013135" y="1710129"/>
              <a:ext cx="136736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rgbClr val="FF0000"/>
                  </a:solidFill>
                </a:rPr>
                <a:t>?</a:t>
              </a:r>
              <a:endParaRPr lang="ru-UA" sz="8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1" name="Группа 280">
            <a:extLst>
              <a:ext uri="{FF2B5EF4-FFF2-40B4-BE49-F238E27FC236}">
                <a16:creationId xmlns:a16="http://schemas.microsoft.com/office/drawing/2014/main" id="{CC1F3D3C-A89E-2D63-C369-5953B8FCFD20}"/>
              </a:ext>
            </a:extLst>
          </p:cNvPr>
          <p:cNvGrpSpPr/>
          <p:nvPr/>
        </p:nvGrpSpPr>
        <p:grpSpPr>
          <a:xfrm>
            <a:off x="6155937" y="3349440"/>
            <a:ext cx="1371600" cy="1371866"/>
            <a:chOff x="6155937" y="3349440"/>
            <a:chExt cx="1371600" cy="1371866"/>
          </a:xfrm>
        </p:grpSpPr>
        <p:grpSp>
          <p:nvGrpSpPr>
            <p:cNvPr id="217" name="Группа 216">
              <a:extLst>
                <a:ext uri="{FF2B5EF4-FFF2-40B4-BE49-F238E27FC236}">
                  <a16:creationId xmlns:a16="http://schemas.microsoft.com/office/drawing/2014/main" id="{52E3C00F-9BB8-97F1-233E-6A1B4F64CFF5}"/>
                </a:ext>
              </a:extLst>
            </p:cNvPr>
            <p:cNvGrpSpPr/>
            <p:nvPr/>
          </p:nvGrpSpPr>
          <p:grpSpPr>
            <a:xfrm>
              <a:off x="6155937" y="3349440"/>
              <a:ext cx="1371600" cy="1371866"/>
              <a:chOff x="8926463" y="250615"/>
              <a:chExt cx="1371600" cy="1371866"/>
            </a:xfrm>
          </p:grpSpPr>
          <p:sp>
            <p:nvSpPr>
              <p:cNvPr id="219" name="Прямоугольник: скругленные углы 218">
                <a:extLst>
                  <a:ext uri="{FF2B5EF4-FFF2-40B4-BE49-F238E27FC236}">
                    <a16:creationId xmlns:a16="http://schemas.microsoft.com/office/drawing/2014/main" id="{D3CCF256-8049-7F37-9FB7-ECD28E439B7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D65F0FE-C350-E0EC-BCA0-2ABE24985D71}"/>
                  </a:ext>
                </a:extLst>
              </p:cNvPr>
              <p:cNvSpPr txBox="1"/>
              <p:nvPr/>
            </p:nvSpPr>
            <p:spPr>
              <a:xfrm>
                <a:off x="9191932" y="1222371"/>
                <a:ext cx="8483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бочок</a:t>
                </a:r>
                <a:endParaRPr lang="ru-UA" sz="2000" b="1" dirty="0"/>
              </a:p>
            </p:txBody>
          </p:sp>
        </p:grpSp>
        <p:pic>
          <p:nvPicPr>
            <p:cNvPr id="264" name="Рисунок 263" descr="Изображение выглядит как искусство, иллюстрация,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A26BA74B-E410-EAE8-5081-4DF61E3E4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990" y="3620402"/>
              <a:ext cx="887971" cy="887971"/>
            </a:xfrm>
            <a:prstGeom prst="rect">
              <a:avLst/>
            </a:prstGeom>
          </p:spPr>
        </p:pic>
        <p:cxnSp>
          <p:nvCxnSpPr>
            <p:cNvPr id="266" name="Прямая со стрелкой 265">
              <a:extLst>
                <a:ext uri="{FF2B5EF4-FFF2-40B4-BE49-F238E27FC236}">
                  <a16:creationId xmlns:a16="http://schemas.microsoft.com/office/drawing/2014/main" id="{5BCC6658-3AB0-E037-18E9-CD9FA44D906B}"/>
                </a:ext>
              </a:extLst>
            </p:cNvPr>
            <p:cNvCxnSpPr>
              <a:cxnSpLocks/>
            </p:cNvCxnSpPr>
            <p:nvPr/>
          </p:nvCxnSpPr>
          <p:spPr>
            <a:xfrm>
              <a:off x="6271917" y="3586179"/>
              <a:ext cx="487640" cy="4113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Группа 283">
            <a:extLst>
              <a:ext uri="{FF2B5EF4-FFF2-40B4-BE49-F238E27FC236}">
                <a16:creationId xmlns:a16="http://schemas.microsoft.com/office/drawing/2014/main" id="{8F37030F-E678-FFAB-908C-9E952B477864}"/>
              </a:ext>
            </a:extLst>
          </p:cNvPr>
          <p:cNvGrpSpPr/>
          <p:nvPr/>
        </p:nvGrpSpPr>
        <p:grpSpPr>
          <a:xfrm>
            <a:off x="4594702" y="4842832"/>
            <a:ext cx="1371600" cy="1364872"/>
            <a:chOff x="4594702" y="4842832"/>
            <a:chExt cx="1371600" cy="1364872"/>
          </a:xfrm>
        </p:grpSpPr>
        <p:grpSp>
          <p:nvGrpSpPr>
            <p:cNvPr id="233" name="Группа 232">
              <a:extLst>
                <a:ext uri="{FF2B5EF4-FFF2-40B4-BE49-F238E27FC236}">
                  <a16:creationId xmlns:a16="http://schemas.microsoft.com/office/drawing/2014/main" id="{03A3E658-DDA1-DE2C-FCB7-AB29A4D70327}"/>
                </a:ext>
              </a:extLst>
            </p:cNvPr>
            <p:cNvGrpSpPr/>
            <p:nvPr/>
          </p:nvGrpSpPr>
          <p:grpSpPr>
            <a:xfrm>
              <a:off x="4594702" y="4842832"/>
              <a:ext cx="1371600" cy="1364872"/>
              <a:chOff x="8926463" y="250615"/>
              <a:chExt cx="1371600" cy="1364872"/>
            </a:xfrm>
          </p:grpSpPr>
          <p:sp>
            <p:nvSpPr>
              <p:cNvPr id="235" name="Прямоугольник: скругленные углы 234">
                <a:extLst>
                  <a:ext uri="{FF2B5EF4-FFF2-40B4-BE49-F238E27FC236}">
                    <a16:creationId xmlns:a16="http://schemas.microsoft.com/office/drawing/2014/main" id="{6E72B379-677F-9AA9-3E97-B30F6CB2B57B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43FA8547-FF75-6489-CD40-AB4FE7DA1892}"/>
                  </a:ext>
                </a:extLst>
              </p:cNvPr>
              <p:cNvSpPr txBox="1"/>
              <p:nvPr/>
            </p:nvSpPr>
            <p:spPr>
              <a:xfrm>
                <a:off x="9315897" y="1215377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наш</a:t>
                </a:r>
                <a:endParaRPr lang="ru-UA" sz="2000" b="1" dirty="0"/>
              </a:p>
            </p:txBody>
          </p:sp>
        </p:grpSp>
        <p:pic>
          <p:nvPicPr>
            <p:cNvPr id="270" name="Рисунок 269" descr="Мужчина и женщина со сплошной заливкой">
              <a:extLst>
                <a:ext uri="{FF2B5EF4-FFF2-40B4-BE49-F238E27FC236}">
                  <a16:creationId xmlns:a16="http://schemas.microsoft.com/office/drawing/2014/main" id="{71553722-6147-3E82-6FC9-26FCB71CC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758206" y="4853035"/>
              <a:ext cx="1072730" cy="1072730"/>
            </a:xfrm>
            <a:prstGeom prst="rect">
              <a:avLst/>
            </a:prstGeom>
          </p:spPr>
        </p:pic>
      </p:grpSp>
      <p:pic>
        <p:nvPicPr>
          <p:cNvPr id="286" name="Рисунок 285">
            <a:extLst>
              <a:ext uri="{FF2B5EF4-FFF2-40B4-BE49-F238E27FC236}">
                <a16:creationId xmlns:a16="http://schemas.microsoft.com/office/drawing/2014/main" id="{53DF6DAA-D05D-8AF8-8D34-F7EFF157116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9477" y="16096"/>
            <a:ext cx="956176" cy="943119"/>
          </a:xfrm>
          <a:prstGeom prst="rect">
            <a:avLst/>
          </a:prstGeom>
        </p:spPr>
      </p:pic>
      <p:pic>
        <p:nvPicPr>
          <p:cNvPr id="287" name="Рисунок 286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4FCCE95-3E0A-22C1-3624-AF9A2778311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09" y="639590"/>
            <a:ext cx="5342785" cy="5438192"/>
          </a:xfrm>
          <a:prstGeom prst="rect">
            <a:avLst/>
          </a:prstGeom>
        </p:spPr>
      </p:pic>
      <p:pic>
        <p:nvPicPr>
          <p:cNvPr id="288" name="Picture 28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38878" y="2802273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947C1C-6FC5-4F1B-905F-B37F52E0CA6D}"/>
</file>

<file path=customXml/itemProps2.xml><?xml version="1.0" encoding="utf-8"?>
<ds:datastoreItem xmlns:ds="http://schemas.openxmlformats.org/officeDocument/2006/customXml" ds:itemID="{2840B55E-7148-478C-8737-D39DEEF50042}"/>
</file>

<file path=customXml/itemProps3.xml><?xml version="1.0" encoding="utf-8"?>
<ds:datastoreItem xmlns:ds="http://schemas.openxmlformats.org/officeDocument/2006/customXml" ds:itemID="{194177FC-4E31-4A48-948E-7A3F3171D5A4}"/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44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2024-08-15T08:47:38Z</dcterms:created>
  <dcterms:modified xsi:type="dcterms:W3CDTF">2024-12-18T11:58:21Z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