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63" y="84116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94" y="77254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817" y="2566280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607" y="73114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36" y="2814483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2024-11-19T19:24:43Z</dcterms:modified>
</cp:coreProperties>
</file>