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79" y="4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680845"/>
            <a:ext cx="29241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6</cp:revision>
  <dcterms:created xsi:type="dcterms:W3CDTF">2024-04-15T10:17:00Z</dcterms:created>
  <dcterms:modified xsi:type="dcterms:W3CDTF">2024-07-12T06:10:14Z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