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833" y="6062662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sp>
        <p:nvSpPr>
          <p:cNvPr id="9" name="Бульбашка прямої мови: прямокутна з округленими кутами 8"/>
          <p:cNvSpPr/>
          <p:nvPr/>
        </p:nvSpPr>
        <p:spPr>
          <a:xfrm>
            <a:off x="5679620" y="4509700"/>
            <a:ext cx="5555447" cy="2107608"/>
          </a:xfrm>
          <a:prstGeom prst="wedgeRoundRectCallout">
            <a:avLst>
              <a:gd name="adj1" fmla="val -20397"/>
              <a:gd name="adj2" fmla="val 57321"/>
              <a:gd name="adj3" fmla="val 16667"/>
            </a:avLst>
          </a:prstGeom>
          <a:solidFill>
            <a:schemeClr val="bg2"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 задание и получи подарок.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 кто лишний?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появляются при повторном клике. При клике на лишнее животное, оно исчезает.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клике на подарок он появляется с увеличением, при клике повторно подарок исчезает.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81820" y="2037715"/>
            <a:ext cx="27051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2" animBg="1"/>
      <p:bldP spid="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8</cp:revision>
  <dcterms:created xsi:type="dcterms:W3CDTF">2024-04-13T10:22:00Z</dcterms:created>
  <dcterms:modified xsi:type="dcterms:W3CDTF">2024-06-13T12:24:09Z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