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302" autoAdjust="0"/>
  </p:normalViewPr>
  <p:slideViewPr>
    <p:cSldViewPr snapToGrid="0">
      <p:cViewPr varScale="1">
        <p:scale>
          <a:sx n="100" d="100"/>
          <a:sy n="100" d="100"/>
        </p:scale>
        <p:origin x="8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0E3B43-3F8E-42D6-9E1C-C487318D2A1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03C0BB-E860-4C46-8F8B-1B22C484E31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03C0BB-E860-4C46-8F8B-1B22C484E314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Изображение выглядит как облако, на открытом воздухе, небо, небоскреб&#10;&#10;Автоматически созданное описание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поезд, транспорт, транспортное средство, Подвижный состав&#10;&#10;Автоматически созданное описание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758" y="-29266"/>
            <a:ext cx="9529898" cy="9529898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мультфильм, рисунок, иллюстрация, графическая встав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376"/>
          <a:stretch>
            <a:fillRect/>
          </a:stretch>
        </p:blipFill>
        <p:spPr>
          <a:xfrm>
            <a:off x="2190252" y="3762375"/>
            <a:ext cx="2267689" cy="1057275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мультфильм, графическая вставка, рисунок, иллюстрация&#10;&#10;Автоматически созданное описание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598"/>
          <a:stretch>
            <a:fillRect/>
          </a:stretch>
        </p:blipFill>
        <p:spPr>
          <a:xfrm>
            <a:off x="315120" y="3607594"/>
            <a:ext cx="1973988" cy="1212056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мультфильм, Анимация, графическая вставка, статуэт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958"/>
          <a:stretch>
            <a:fillRect/>
          </a:stretch>
        </p:blipFill>
        <p:spPr>
          <a:xfrm>
            <a:off x="1352976" y="3689044"/>
            <a:ext cx="1793408" cy="1130606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мультфильм, обувь, кукла, аниме&#10;&#10;Автоматически созданное описание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098"/>
          <a:stretch>
            <a:fillRect/>
          </a:stretch>
        </p:blipFill>
        <p:spPr>
          <a:xfrm>
            <a:off x="3124626" y="3685095"/>
            <a:ext cx="2463074" cy="1130606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мультфильм, графическая вставка, зарисовка, иллюстрация&#10;&#10;Автоматически созданное описание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688"/>
          <a:stretch>
            <a:fillRect/>
          </a:stretch>
        </p:blipFill>
        <p:spPr>
          <a:xfrm>
            <a:off x="4344946" y="3445682"/>
            <a:ext cx="2463074" cy="1337757"/>
          </a:xfrm>
          <a:prstGeom prst="rect">
            <a:avLst/>
          </a:prstGeom>
        </p:spPr>
      </p:pic>
      <p:sp>
        <p:nvSpPr>
          <p:cNvPr id="38" name="Прямоугольник: скругленные углы 37"/>
          <p:cNvSpPr/>
          <p:nvPr/>
        </p:nvSpPr>
        <p:spPr>
          <a:xfrm>
            <a:off x="920304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Прямоугольник: скругленные углы 38"/>
          <p:cNvSpPr/>
          <p:nvPr/>
        </p:nvSpPr>
        <p:spPr>
          <a:xfrm>
            <a:off x="1958160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Прямоугольник: скругленные углы 39"/>
          <p:cNvSpPr/>
          <p:nvPr/>
        </p:nvSpPr>
        <p:spPr>
          <a:xfrm>
            <a:off x="2996016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Прямоугольник: скругленные углы 40"/>
          <p:cNvSpPr/>
          <p:nvPr/>
        </p:nvSpPr>
        <p:spPr>
          <a:xfrm>
            <a:off x="4033872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Прямоугольник: скругленные углы 41"/>
          <p:cNvSpPr/>
          <p:nvPr/>
        </p:nvSpPr>
        <p:spPr>
          <a:xfrm>
            <a:off x="5071728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220876" y="667079"/>
            <a:ext cx="1737284" cy="1737284"/>
            <a:chOff x="161625" y="4073771"/>
            <a:chExt cx="1737284" cy="1737284"/>
          </a:xfrm>
        </p:grpSpPr>
        <p:sp>
          <p:nvSpPr>
            <p:cNvPr id="2" name="Прямоугольник: скругленные углы 1"/>
            <p:cNvSpPr/>
            <p:nvPr/>
          </p:nvSpPr>
          <p:spPr>
            <a:xfrm>
              <a:off x="161625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Рисунок 14" descr="Изображение выглядит как мультфильм, рисунок, иллюстрация, графическая вставка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77" r="23414" b="44477"/>
            <a:stretch>
              <a:fillRect/>
            </a:stretch>
          </p:blipFill>
          <p:spPr>
            <a:xfrm>
              <a:off x="351618" y="4104536"/>
              <a:ext cx="1417798" cy="1663966"/>
            </a:xfrm>
            <a:prstGeom prst="rect">
              <a:avLst/>
            </a:prstGeom>
          </p:spPr>
        </p:pic>
      </p:grpSp>
      <p:grpSp>
        <p:nvGrpSpPr>
          <p:cNvPr id="17" name="Группа 16"/>
          <p:cNvGrpSpPr/>
          <p:nvPr/>
        </p:nvGrpSpPr>
        <p:grpSpPr>
          <a:xfrm>
            <a:off x="7894292" y="568937"/>
            <a:ext cx="1737284" cy="1835426"/>
            <a:chOff x="7835041" y="3975629"/>
            <a:chExt cx="1737284" cy="1835426"/>
          </a:xfrm>
        </p:grpSpPr>
        <p:sp>
          <p:nvSpPr>
            <p:cNvPr id="8" name="Прямоугольник: скругленные углы 7"/>
            <p:cNvSpPr/>
            <p:nvPr/>
          </p:nvSpPr>
          <p:spPr>
            <a:xfrm>
              <a:off x="7835041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Рисунок 20" descr="Изображение выглядит как мультфильм, обувь, кукла, аниме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132" r="24383" b="45765"/>
            <a:stretch>
              <a:fillRect/>
            </a:stretch>
          </p:blipFill>
          <p:spPr>
            <a:xfrm>
              <a:off x="8041913" y="3975629"/>
              <a:ext cx="1437852" cy="1752987"/>
            </a:xfrm>
            <a:prstGeom prst="rect">
              <a:avLst/>
            </a:prstGeom>
          </p:spPr>
        </p:pic>
      </p:grpSp>
      <p:grpSp>
        <p:nvGrpSpPr>
          <p:cNvPr id="13" name="Группа 12"/>
          <p:cNvGrpSpPr/>
          <p:nvPr/>
        </p:nvGrpSpPr>
        <p:grpSpPr>
          <a:xfrm>
            <a:off x="2139230" y="547133"/>
            <a:ext cx="1737284" cy="1857230"/>
            <a:chOff x="2079979" y="3953825"/>
            <a:chExt cx="1737284" cy="1857230"/>
          </a:xfrm>
        </p:grpSpPr>
        <p:sp>
          <p:nvSpPr>
            <p:cNvPr id="3" name="Прямоугольник: скругленные углы 2"/>
            <p:cNvSpPr/>
            <p:nvPr/>
          </p:nvSpPr>
          <p:spPr>
            <a:xfrm>
              <a:off x="2079979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Рисунок 23" descr="Изображение выглядит как мультфильм, графическая вставка, рисунок, иллюстрация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91" r="19570" b="36839"/>
            <a:stretch>
              <a:fillRect/>
            </a:stretch>
          </p:blipFill>
          <p:spPr>
            <a:xfrm>
              <a:off x="2240573" y="3953825"/>
              <a:ext cx="1522895" cy="1796596"/>
            </a:xfrm>
            <a:prstGeom prst="rect">
              <a:avLst/>
            </a:prstGeom>
          </p:spPr>
        </p:pic>
      </p:grpSp>
      <p:grpSp>
        <p:nvGrpSpPr>
          <p:cNvPr id="14" name="Группа 13"/>
          <p:cNvGrpSpPr/>
          <p:nvPr/>
        </p:nvGrpSpPr>
        <p:grpSpPr>
          <a:xfrm>
            <a:off x="4057584" y="460532"/>
            <a:ext cx="1737284" cy="1943831"/>
            <a:chOff x="3998333" y="3867224"/>
            <a:chExt cx="1737284" cy="1943831"/>
          </a:xfrm>
        </p:grpSpPr>
        <p:sp>
          <p:nvSpPr>
            <p:cNvPr id="4" name="Прямоугольник: скругленные углы 3"/>
            <p:cNvSpPr/>
            <p:nvPr/>
          </p:nvSpPr>
          <p:spPr>
            <a:xfrm>
              <a:off x="3998333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Рисунок 26" descr="Изображение выглядит как мультфильм, графическая вставка, зарисовка, иллюстрация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427" r="25668" b="45663"/>
            <a:stretch>
              <a:fillRect/>
            </a:stretch>
          </p:blipFill>
          <p:spPr>
            <a:xfrm>
              <a:off x="4107581" y="3867224"/>
              <a:ext cx="1604477" cy="1819937"/>
            </a:xfrm>
            <a:prstGeom prst="rect">
              <a:avLst/>
            </a:prstGeom>
          </p:spPr>
        </p:pic>
      </p:grpSp>
      <p:grpSp>
        <p:nvGrpSpPr>
          <p:cNvPr id="16" name="Группа 15"/>
          <p:cNvGrpSpPr/>
          <p:nvPr/>
        </p:nvGrpSpPr>
        <p:grpSpPr>
          <a:xfrm>
            <a:off x="5975938" y="595157"/>
            <a:ext cx="1737284" cy="1809206"/>
            <a:chOff x="5916687" y="4001849"/>
            <a:chExt cx="1737284" cy="1809206"/>
          </a:xfrm>
        </p:grpSpPr>
        <p:sp>
          <p:nvSpPr>
            <p:cNvPr id="7" name="Прямоугольник: скругленные углы 6"/>
            <p:cNvSpPr/>
            <p:nvPr/>
          </p:nvSpPr>
          <p:spPr>
            <a:xfrm>
              <a:off x="5916687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Рисунок 17" descr="Изображение выглядит как мультфильм, Анимация, графическая вставка, статуэтка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816" r="21699" b="35402"/>
            <a:stretch>
              <a:fillRect/>
            </a:stretch>
          </p:blipFill>
          <p:spPr>
            <a:xfrm>
              <a:off x="6250653" y="4001849"/>
              <a:ext cx="1204155" cy="1748572"/>
            </a:xfrm>
            <a:prstGeom prst="rect">
              <a:avLst/>
            </a:prstGeom>
          </p:spPr>
        </p:pic>
      </p:grpSp>
      <p:pic>
        <p:nvPicPr>
          <p:cNvPr id="97" name="Picture 96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766810" y="2932430"/>
            <a:ext cx="3419475" cy="3238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2.22222E-6 L -0.16406 0.41666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3" y="20833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77556E-17 L -0.37956 0.41505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84" y="20741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8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59259E-6 L 0.18724 0.41273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62" y="20625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4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3.33333E-6 L -0.34818 0.41527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09" y="20764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3.7037E-6 L 0.06536 0.41805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8" y="20903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9207D37-0830-4A2B-9A42-7C8C62510F53}"/>
</file>

<file path=customXml/itemProps2.xml><?xml version="1.0" encoding="utf-8"?>
<ds:datastoreItem xmlns:ds="http://schemas.openxmlformats.org/officeDocument/2006/customXml" ds:itemID="{81C677A2-CD74-49A3-9FC9-89D4C843E004}"/>
</file>

<file path=customXml/itemProps3.xml><?xml version="1.0" encoding="utf-8"?>
<ds:datastoreItem xmlns:ds="http://schemas.openxmlformats.org/officeDocument/2006/customXml" ds:itemID="{CB10A019-1FBC-4AD3-BBD6-5B132F53CA4F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Microsoft Office PowerPoint</Application>
  <PresentationFormat>Широкоэкранный</PresentationFormat>
  <Paragraphs>6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13</cp:revision>
  <dcterms:created xsi:type="dcterms:W3CDTF">2024-05-03T09:09:00Z</dcterms:created>
  <dcterms:modified xsi:type="dcterms:W3CDTF">2024-12-13T16:16:26Z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A0347222882E47D8860A5296C91B0A3E_12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