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04.11.2024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tags" Target="../tags/tag2.xml"/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 t="6184" r="16474"/>
          <a:stretch>
            <a:fillRect/>
          </a:stretch>
        </p:blipFill>
        <p:spPr>
          <a:xfrm>
            <a:off x="5388569" y="474782"/>
            <a:ext cx="1125490" cy="152454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8"/>
          <a:stretch>
            <a:fillRect/>
          </a:stretch>
        </p:blipFill>
        <p:spPr>
          <a:xfrm>
            <a:off x="7266329" y="2693660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367" y="5006396"/>
            <a:ext cx="1453515" cy="120626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84189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25386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</a:t>
            </a: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4853940" y="2312670"/>
            <a:ext cx="2485390" cy="2343785"/>
          </a:xfrm>
          <a:prstGeom prst="rect">
            <a:avLst/>
          </a:prstGeom>
        </p:spPr>
      </p:pic>
      <p:pic>
        <p:nvPicPr>
          <p:cNvPr id="47" name="Picture 46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359410" y="2771775"/>
            <a:ext cx="363855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17</cp:revision>
  <dcterms:created xsi:type="dcterms:W3CDTF">2024-04-15T16:33:00Z</dcterms:created>
  <dcterms:modified xsi:type="dcterms:W3CDTF">2024-11-04T13:32:30Z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</Properties>
</file>