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3005199" y="-2392900"/>
            <a:ext cx="1493479" cy="2190324"/>
            <a:chOff x="8581246" y="-4591426"/>
            <a:chExt cx="1493479" cy="2190324"/>
          </a:xfrm>
        </p:grpSpPr>
        <p:pic>
          <p:nvPicPr>
            <p:cNvPr id="14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222596" y="-4232776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зарисовка, рисунок, Детское искусство, корабль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391" y="-4256796"/>
              <a:ext cx="1393334" cy="1393334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/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C:\Users\yanag\OneDrive\Робочий стіл\png-transparent-white-and-gray-bird-bird-swallow-cartoon-bird-cartoon-animals-songbird-fauna-thumbnail.pngpng-transparent-white-and-gray-bird-bird-swallow-cartoon-bird-cartoon-animals-songbird-fauna-thumbnail"/>
            <p:cNvPicPr>
              <a:picLocks noChangeAspect="1"/>
            </p:cNvPicPr>
            <p:nvPr/>
          </p:nvPicPr>
          <p:blipFill>
            <a:blip r:embed="rId10"/>
            <a:srcRect t="29" b="29"/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528522" y="-1728716"/>
            <a:ext cx="2177514" cy="1485833"/>
            <a:chOff x="7380762" y="-1525580"/>
            <a:chExt cx="2177514" cy="1485833"/>
          </a:xfrm>
        </p:grpSpPr>
        <p:pic>
          <p:nvPicPr>
            <p:cNvPr id="2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380762" y="-152558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фрукт, банан, растение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50" y="-1418715"/>
              <a:ext cx="715337" cy="971315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4537" y="2593749"/>
            <a:ext cx="2714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4.166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53565 L -0.09167 0.534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5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57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57917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14E30-142D-4F53-89D2-6723D2606254}"/>
</file>

<file path=customXml/itemProps2.xml><?xml version="1.0" encoding="utf-8"?>
<ds:datastoreItem xmlns:ds="http://schemas.openxmlformats.org/officeDocument/2006/customXml" ds:itemID="{2282015F-EDB1-47B9-92F6-6FE4D16C96EC}"/>
</file>

<file path=customXml/itemProps3.xml><?xml version="1.0" encoding="utf-8"?>
<ds:datastoreItem xmlns:ds="http://schemas.openxmlformats.org/officeDocument/2006/customXml" ds:itemID="{237519A4-4D1D-4ABC-B863-4B18E15C6E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Slides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17</cp:revision>
  <dcterms:created xsi:type="dcterms:W3CDTF">2024-05-14T09:30:00Z</dcterms:created>
  <dcterms:modified xsi:type="dcterms:W3CDTF">2025-04-09T16:08:48Z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86FB01B33D814ECDAD296D99B1FB69CB_12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