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0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1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457E5A4A-1F3C-4D8E-A697-5385C16A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171" y="2536690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1" y="3148072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02" y="1917683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00" y="2411016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444" y="2226834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307" y="1759974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717" y="2149389"/>
            <a:ext cx="2559217" cy="2559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208" y="228994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0195" y1="46405" x2="20847" y2="56209"/>
                        <a14:foregroundMark x1="19544" y1="51634" x2="30293" y2="33333"/>
                        <a14:foregroundMark x1="30293" y1="33333" x2="33550" y2="31699"/>
                        <a14:foregroundMark x1="31596" y1="29739" x2="24104" y2="31699"/>
                        <a14:foregroundMark x1="22801" y1="34314" x2="42671" y2="24510"/>
                        <a14:foregroundMark x1="43322" y1="22876" x2="29316" y2="25817"/>
                        <a14:foregroundMark x1="32899" y1="24510" x2="48860" y2="19608"/>
                        <a14:foregroundMark x1="45277" y1="18627" x2="55049" y2="24183"/>
                        <a14:foregroundMark x1="62215" y1="26797" x2="69381" y2="24837"/>
                        <a14:foregroundMark x1="66124" y1="22876" x2="78176" y2="34641"/>
                        <a14:foregroundMark x1="79153" y1="36601" x2="79153" y2="48039"/>
                        <a14:foregroundMark x1="80456" y1="53595" x2="64821" y2="64706"/>
                        <a14:foregroundMark x1="72964" y1="65033" x2="78827" y2="63399"/>
                        <a14:foregroundMark x1="64169" y1="72549" x2="58306" y2="78105"/>
                        <a14:foregroundMark x1="59609" y1="77451" x2="44625" y2="83007"/>
                        <a14:foregroundMark x1="40391" y1="77451" x2="33876" y2="71569"/>
                        <a14:foregroundMark x1="29967" y1="68627" x2="25081" y2="64052"/>
                        <a14:foregroundMark x1="20521" y1="56536" x2="18893" y2="45425"/>
                        <a14:foregroundMark x1="22150" y1="31699" x2="14658" y2="36601"/>
                        <a14:foregroundMark x1="23127" y1="34314" x2="19218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408" y="1625095"/>
            <a:ext cx="3348909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651" y="3148072"/>
            <a:ext cx="2473286" cy="2473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8" y="948309"/>
            <a:ext cx="4821371" cy="4821371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40698" y="2226834"/>
            <a:ext cx="23812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2024-08-12T19:47:46Z</dcterms:created>
  <dcterms:modified xsi:type="dcterms:W3CDTF">2024-08-13T12:41:05Z</dcterms:modified>
</cp:coreProperties>
</file>