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5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E00"/>
    <a:srgbClr val="2DE774"/>
    <a:srgbClr val="FFD78C"/>
    <a:srgbClr val="ABCE9A"/>
    <a:srgbClr val="3219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77" autoAdjust="0"/>
  </p:normalViewPr>
  <p:slideViewPr>
    <p:cSldViewPr snapToGrid="0" showGuides="1">
      <p:cViewPr>
        <p:scale>
          <a:sx n="100" d="100"/>
          <a:sy n="100" d="100"/>
        </p:scale>
        <p:origin x="318" y="2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CE8441-296B-43FE-B23B-11D214754E84}" type="datetimeFigureOut">
              <a:rPr lang="ru-UA" smtClean="0"/>
              <a:t>24.04.2024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78A77B-E959-4068-B2D8-867BCBEF71A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73936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ru-RU"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78A77B-E959-4068-B2D8-867BCBEF71A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23130390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A8E5EB-95BC-984C-E1C4-885FEF60CA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AB9253D-34D0-6117-28B2-D6B1926935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7BB73C8-6971-6249-A7EF-7206FF3C7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04/24/2024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7F3DD7-665D-24DC-DCE0-3AFF656D9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18C4DF-752F-4AE7-4A42-72472222F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799398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73D58-75EB-5978-B58C-EA78A32DA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8B7ED7A-E425-9F72-E848-A6B27EBF21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6380D33-CE42-8631-2E67-EED8F7360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04/24/2024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092671E-AB8E-AB47-A41A-BDE0E031B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1B951B-AFC0-30B0-12AE-66522A5A1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757869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1822FAD-3BA9-8678-E4A8-138C3D0D7B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1A205EF-1675-AA3B-6DA2-BFC205646C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DB3A9B5-3BBD-AF91-DE2D-A706295F4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04/24/2024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4CB976-BEF7-8C84-26EF-6BC229DDC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989B57C-C43C-605C-FDE1-9B93FFF3D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574226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23E14C-1F5A-7A85-3318-789DE7FD8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CA7F542-6628-FA46-A026-38EE690F2A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7D24BF9-5D6C-BBF7-55E8-066A5F452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04/24/2024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DA54C4-E2E3-0F67-6FD8-7452CBC6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528B746-7170-8462-CCD1-297A48A0E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787419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FF8E71-5327-C322-7134-1F3EB78AD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B7FCD72-A661-6768-29DB-EED8C094F7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E10BF9-9780-8591-2CDA-4BE7D2B0C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04/24/2024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DA67AA7-A56A-26E4-E5BE-F05E2A8C0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F12CF3-9CF0-49DD-1BCC-450712FAA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92514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3F904E-9A45-DC53-4955-FCC0DE434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F81299-4777-2F4B-6F72-E86D77EF0D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D5730B2-F4B5-0867-A2F6-18E06EF112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C901415-26B3-E5AD-5439-D7994D5EF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04/24/2024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0326DBB-6A1C-B398-3899-D82873B5B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5A33C52-5F6D-E2DF-036B-FB61AB856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643772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571FB7-0E76-56CF-0A78-CA460C0E2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1214A9C-6CFD-27F8-5E2B-1A118B16F4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CCAC685-A1EC-B9EE-5B28-FE80A4357A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5A9582D-8C6E-A4FF-8705-D06C8F3E82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25EFD71-F185-0933-CE51-7222980DC7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CE2D8D0-B2F2-4874-486F-A5F1BE80A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04/24/2024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0A0EBE2-125E-8CE2-FF63-0985C8C13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5E88B30-F733-C776-C54C-A5048F48E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522890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FBB699-69AB-AA5C-B11C-68A90219D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D5A4009-EF8A-47BD-AF58-C6032A2BD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04/24/2024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02355D5-50FC-0193-86CA-E371F5B90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9CD8834-8902-D14B-BE30-33DA93BB7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589774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F9AD541-C9E9-5542-4190-299DDD52F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04/24/2024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56533BA-D119-71C8-2AA8-77CB1B714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5DD0038-D5EA-0307-3827-81972C1EB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66517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753722-5778-D303-CDBE-CBAFC4C87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04ECA75-5784-962A-9F6F-91ADE0C2B7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9775B07-C050-5087-FB05-718B485072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FEAA07C-3376-0BC6-6B50-F6F255FC8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04/24/2024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5B977A6-C319-D1D8-8428-3FC70A119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FF7A8B0-BFA7-DD68-381A-61FF9C671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85672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E007F6-4F28-C76A-BFF0-AB662D5E0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95196CF-6BF7-7DBB-F06C-6CCB562D47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188D1B0-F5A5-E9C4-F9D6-0547894C4A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A3E0DF9-91E2-176B-B199-F51B14DD1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04/24/2024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93573C7-B800-B52D-F8B4-73CE7D8CB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55593EA-DC97-220E-ACC6-D8919B64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3805928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91DC60-878D-1EDB-06F2-4BACF2325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1EA6D48-DC42-0EC1-96E4-3A0DFF6E26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D9DBFD-105E-3B79-CDA4-0CCEA71115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23AB1-46C9-4BAF-9857-79B261449950}" type="datetimeFigureOut">
              <a:rPr lang="ru-KZ" smtClean="0"/>
              <a:t>04/24/2024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042E42-3D5D-62D5-6F98-B6E97F49B7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A2FC58-96F8-1661-F4EB-76D289C1C9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89796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audio" Target="../media/audio1.wav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Рисунок 45" descr="Изображение выглядит как трава, пейзаж, облако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8F021855-0BBD-4FD8-9A73-8D868D97243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1"/>
          <a:stretch/>
        </p:blipFill>
        <p:spPr>
          <a:xfrm>
            <a:off x="0" y="0"/>
            <a:ext cx="12192000" cy="6872722"/>
          </a:xfrm>
          <a:prstGeom prst="rect">
            <a:avLst/>
          </a:prstGeom>
        </p:spPr>
      </p:pic>
      <p:pic>
        <p:nvPicPr>
          <p:cNvPr id="4" name="Google Shape;84;p1">
            <a:extLst>
              <a:ext uri="{FF2B5EF4-FFF2-40B4-BE49-F238E27FC236}">
                <a16:creationId xmlns:a16="http://schemas.microsoft.com/office/drawing/2014/main" id="{A0414590-5C98-410A-8BDB-A4B7CC310D41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194475" y="-1005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Луч 1">
            <a:extLst>
              <a:ext uri="{FF2B5EF4-FFF2-40B4-BE49-F238E27FC236}">
                <a16:creationId xmlns:a16="http://schemas.microsoft.com/office/drawing/2014/main" id="{64397FDA-5A56-40B3-BABA-4D7B2D83C08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2"/>
          <a:stretch/>
        </p:blipFill>
        <p:spPr>
          <a:xfrm>
            <a:off x="1211000" y="1179973"/>
            <a:ext cx="2717937" cy="251457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35" name="Луч 2">
            <a:extLst>
              <a:ext uri="{FF2B5EF4-FFF2-40B4-BE49-F238E27FC236}">
                <a16:creationId xmlns:a16="http://schemas.microsoft.com/office/drawing/2014/main" id="{8A8D95EB-42C4-476B-A5B4-A5217921C1D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2"/>
          <a:stretch/>
        </p:blipFill>
        <p:spPr>
          <a:xfrm>
            <a:off x="2719981" y="-28041"/>
            <a:ext cx="3081327" cy="285077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36" name="Луч 3">
            <a:extLst>
              <a:ext uri="{FF2B5EF4-FFF2-40B4-BE49-F238E27FC236}">
                <a16:creationId xmlns:a16="http://schemas.microsoft.com/office/drawing/2014/main" id="{EEF5F94A-CA7B-48ED-AF3F-CCC0A0E2D5E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2"/>
          <a:stretch/>
        </p:blipFill>
        <p:spPr>
          <a:xfrm>
            <a:off x="4662712" y="-245414"/>
            <a:ext cx="3081327" cy="285077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37" name="Луч 4">
            <a:extLst>
              <a:ext uri="{FF2B5EF4-FFF2-40B4-BE49-F238E27FC236}">
                <a16:creationId xmlns:a16="http://schemas.microsoft.com/office/drawing/2014/main" id="{EA2AA5B3-E563-4852-B8D6-D99F376AB05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2"/>
          <a:stretch/>
        </p:blipFill>
        <p:spPr>
          <a:xfrm>
            <a:off x="8451471" y="1326648"/>
            <a:ext cx="2917795" cy="2699478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38" name="Луч 5">
            <a:extLst>
              <a:ext uri="{FF2B5EF4-FFF2-40B4-BE49-F238E27FC236}">
                <a16:creationId xmlns:a16="http://schemas.microsoft.com/office/drawing/2014/main" id="{60A8233D-C3A5-4542-B436-6F1A2F03330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2"/>
          <a:stretch/>
        </p:blipFill>
        <p:spPr>
          <a:xfrm>
            <a:off x="6892830" y="359686"/>
            <a:ext cx="2623858" cy="242753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27" name="Рисунок 26" descr="Изображение выглядит как растение, цветок, лепесток, увулярия&#10;&#10;Автоматически созданное описание">
            <a:extLst>
              <a:ext uri="{FF2B5EF4-FFF2-40B4-BE49-F238E27FC236}">
                <a16:creationId xmlns:a16="http://schemas.microsoft.com/office/drawing/2014/main" id="{01D2C9E7-74FB-48F4-B41C-1174453699C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9822" y="942679"/>
            <a:ext cx="1108008" cy="1108008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Контейнер для отходов, цилиндр, контейнер, корзина&#10;&#10;Автоматически созданное описание">
            <a:extLst>
              <a:ext uri="{FF2B5EF4-FFF2-40B4-BE49-F238E27FC236}">
                <a16:creationId xmlns:a16="http://schemas.microsoft.com/office/drawing/2014/main" id="{FA2FE7DC-D73D-4B50-BBD4-CD9089B3D84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748" y="4354371"/>
            <a:ext cx="1393251" cy="1393251"/>
          </a:xfrm>
          <a:prstGeom prst="rect">
            <a:avLst/>
          </a:prstGeom>
        </p:spPr>
      </p:pic>
      <p:sp>
        <p:nvSpPr>
          <p:cNvPr id="16" name="1">
            <a:extLst>
              <a:ext uri="{FF2B5EF4-FFF2-40B4-BE49-F238E27FC236}">
                <a16:creationId xmlns:a16="http://schemas.microsoft.com/office/drawing/2014/main" id="{17C7D283-7996-4ADA-992E-299C9BC9F7E8}"/>
              </a:ext>
            </a:extLst>
          </p:cNvPr>
          <p:cNvSpPr/>
          <p:nvPr/>
        </p:nvSpPr>
        <p:spPr>
          <a:xfrm>
            <a:off x="2175699" y="4663501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</a:t>
            </a:r>
          </a:p>
        </p:txBody>
      </p:sp>
      <p:pic>
        <p:nvPicPr>
          <p:cNvPr id="169" name="Рисунок 168" descr="Изображение выглядит как Контейнер для отходов, цилиндр, контейнер, корзина&#10;&#10;Автоматически созданное описание">
            <a:extLst>
              <a:ext uri="{FF2B5EF4-FFF2-40B4-BE49-F238E27FC236}">
                <a16:creationId xmlns:a16="http://schemas.microsoft.com/office/drawing/2014/main" id="{AB324A10-683A-4AE6-A79B-3A694C28A01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0615" y="5112758"/>
            <a:ext cx="1393251" cy="1393251"/>
          </a:xfrm>
          <a:prstGeom prst="rect">
            <a:avLst/>
          </a:prstGeom>
        </p:spPr>
      </p:pic>
      <p:sp>
        <p:nvSpPr>
          <p:cNvPr id="17" name="2">
            <a:extLst>
              <a:ext uri="{FF2B5EF4-FFF2-40B4-BE49-F238E27FC236}">
                <a16:creationId xmlns:a16="http://schemas.microsoft.com/office/drawing/2014/main" id="{4D3D8D57-544B-4630-AB6B-89E501A6CB29}"/>
              </a:ext>
            </a:extLst>
          </p:cNvPr>
          <p:cNvSpPr/>
          <p:nvPr/>
        </p:nvSpPr>
        <p:spPr>
          <a:xfrm>
            <a:off x="3837099" y="5526604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2</a:t>
            </a:r>
            <a:endParaRPr lang="ru-RU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70" name="Рисунок 169" descr="Изображение выглядит как Контейнер для отходов, цилиндр, контейнер, корзина&#10;&#10;Автоматически созданное описание">
            <a:extLst>
              <a:ext uri="{FF2B5EF4-FFF2-40B4-BE49-F238E27FC236}">
                <a16:creationId xmlns:a16="http://schemas.microsoft.com/office/drawing/2014/main" id="{7CAD3CBB-4D5E-4DE7-BDD8-24EC03AE674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398" y="5319029"/>
            <a:ext cx="1393251" cy="1393251"/>
          </a:xfrm>
          <a:prstGeom prst="rect">
            <a:avLst/>
          </a:prstGeom>
        </p:spPr>
      </p:pic>
      <p:sp>
        <p:nvSpPr>
          <p:cNvPr id="18" name="3">
            <a:extLst>
              <a:ext uri="{FF2B5EF4-FFF2-40B4-BE49-F238E27FC236}">
                <a16:creationId xmlns:a16="http://schemas.microsoft.com/office/drawing/2014/main" id="{D0E672AB-AB62-42EC-8EDD-91679A58166D}"/>
              </a:ext>
            </a:extLst>
          </p:cNvPr>
          <p:cNvSpPr/>
          <p:nvPr/>
        </p:nvSpPr>
        <p:spPr>
          <a:xfrm>
            <a:off x="5759513" y="5695876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3</a:t>
            </a:r>
          </a:p>
        </p:txBody>
      </p:sp>
      <p:pic>
        <p:nvPicPr>
          <p:cNvPr id="171" name="Рисунок 170" descr="Изображение выглядит как Контейнер для отходов, цилиндр, контейнер, корзина&#10;&#10;Автоматически созданное описание">
            <a:extLst>
              <a:ext uri="{FF2B5EF4-FFF2-40B4-BE49-F238E27FC236}">
                <a16:creationId xmlns:a16="http://schemas.microsoft.com/office/drawing/2014/main" id="{B4BCA0D5-889C-46D1-B6C9-01FA12E9226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332" y="5112757"/>
            <a:ext cx="1393251" cy="1393251"/>
          </a:xfrm>
          <a:prstGeom prst="rect">
            <a:avLst/>
          </a:prstGeom>
        </p:spPr>
      </p:pic>
      <p:sp>
        <p:nvSpPr>
          <p:cNvPr id="19" name="4">
            <a:extLst>
              <a:ext uri="{FF2B5EF4-FFF2-40B4-BE49-F238E27FC236}">
                <a16:creationId xmlns:a16="http://schemas.microsoft.com/office/drawing/2014/main" id="{F2BB7267-085F-4325-84F2-2E740400CDD7}"/>
              </a:ext>
            </a:extLst>
          </p:cNvPr>
          <p:cNvSpPr/>
          <p:nvPr/>
        </p:nvSpPr>
        <p:spPr>
          <a:xfrm>
            <a:off x="7726909" y="5463308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4</a:t>
            </a:r>
            <a:endParaRPr lang="ru-RU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72" name="Рисунок 171" descr="Изображение выглядит как Контейнер для отходов, цилиндр, контейнер, корзина&#10;&#10;Автоматически созданное описание">
            <a:extLst>
              <a:ext uri="{FF2B5EF4-FFF2-40B4-BE49-F238E27FC236}">
                <a16:creationId xmlns:a16="http://schemas.microsoft.com/office/drawing/2014/main" id="{892184C1-D9E6-4BED-ADC7-9C5C29F9219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8332" y="4553970"/>
            <a:ext cx="1393251" cy="1393251"/>
          </a:xfrm>
          <a:prstGeom prst="rect">
            <a:avLst/>
          </a:prstGeom>
        </p:spPr>
      </p:pic>
      <p:sp>
        <p:nvSpPr>
          <p:cNvPr id="20" name="5">
            <a:extLst>
              <a:ext uri="{FF2B5EF4-FFF2-40B4-BE49-F238E27FC236}">
                <a16:creationId xmlns:a16="http://schemas.microsoft.com/office/drawing/2014/main" id="{F225CE55-D56F-4D1C-A40B-07A324BE4D20}"/>
              </a:ext>
            </a:extLst>
          </p:cNvPr>
          <p:cNvSpPr/>
          <p:nvPr/>
        </p:nvSpPr>
        <p:spPr>
          <a:xfrm>
            <a:off x="9538364" y="4870634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5</a:t>
            </a:r>
          </a:p>
        </p:txBody>
      </p:sp>
      <p:grpSp>
        <p:nvGrpSpPr>
          <p:cNvPr id="175" name="Группа 174">
            <a:extLst>
              <a:ext uri="{FF2B5EF4-FFF2-40B4-BE49-F238E27FC236}">
                <a16:creationId xmlns:a16="http://schemas.microsoft.com/office/drawing/2014/main" id="{065D9C69-F12B-419C-A381-268108D6C976}"/>
              </a:ext>
            </a:extLst>
          </p:cNvPr>
          <p:cNvGrpSpPr/>
          <p:nvPr/>
        </p:nvGrpSpPr>
        <p:grpSpPr>
          <a:xfrm>
            <a:off x="5240790" y="772644"/>
            <a:ext cx="1844912" cy="1108008"/>
            <a:chOff x="3081744" y="1932098"/>
            <a:chExt cx="1844912" cy="1108008"/>
          </a:xfrm>
        </p:grpSpPr>
        <p:pic>
          <p:nvPicPr>
            <p:cNvPr id="176" name="Рисунок 175" descr="Изображение выглядит как растение, цветок, лепесток, увулярия&#10;&#10;Автоматически созданное описание">
              <a:extLst>
                <a:ext uri="{FF2B5EF4-FFF2-40B4-BE49-F238E27FC236}">
                  <a16:creationId xmlns:a16="http://schemas.microsoft.com/office/drawing/2014/main" id="{5A05D92E-B75A-4E4B-B1B8-C04AA7FB3ED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1744" y="1932098"/>
              <a:ext cx="1108008" cy="1108008"/>
            </a:xfrm>
            <a:prstGeom prst="rect">
              <a:avLst/>
            </a:prstGeom>
          </p:spPr>
        </p:pic>
        <p:pic>
          <p:nvPicPr>
            <p:cNvPr id="177" name="Рисунок 176" descr="Изображение выглядит как растение, цветок, лепесток, увулярия&#10;&#10;Автоматически созданное описание">
              <a:extLst>
                <a:ext uri="{FF2B5EF4-FFF2-40B4-BE49-F238E27FC236}">
                  <a16:creationId xmlns:a16="http://schemas.microsoft.com/office/drawing/2014/main" id="{3477637A-3A42-41C3-A764-8889C6BD960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8648" y="1932098"/>
              <a:ext cx="1108008" cy="1108008"/>
            </a:xfrm>
            <a:prstGeom prst="rect">
              <a:avLst/>
            </a:prstGeom>
          </p:spPr>
        </p:pic>
      </p:grpSp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2BB846F9-2C9D-40DB-A73D-E7A4F270034C}"/>
              </a:ext>
            </a:extLst>
          </p:cNvPr>
          <p:cNvGrpSpPr/>
          <p:nvPr/>
        </p:nvGrpSpPr>
        <p:grpSpPr>
          <a:xfrm>
            <a:off x="1748884" y="1678731"/>
            <a:ext cx="1670231" cy="1803826"/>
            <a:chOff x="3081744" y="1932098"/>
            <a:chExt cx="1881224" cy="2031695"/>
          </a:xfrm>
        </p:grpSpPr>
        <p:grpSp>
          <p:nvGrpSpPr>
            <p:cNvPr id="52" name="Группа 51">
              <a:extLst>
                <a:ext uri="{FF2B5EF4-FFF2-40B4-BE49-F238E27FC236}">
                  <a16:creationId xmlns:a16="http://schemas.microsoft.com/office/drawing/2014/main" id="{E5F450D7-EB78-458A-A6E7-04B68A58C196}"/>
                </a:ext>
              </a:extLst>
            </p:cNvPr>
            <p:cNvGrpSpPr/>
            <p:nvPr/>
          </p:nvGrpSpPr>
          <p:grpSpPr>
            <a:xfrm>
              <a:off x="3081744" y="1932098"/>
              <a:ext cx="1844912" cy="1108008"/>
              <a:chOff x="3081744" y="1932098"/>
              <a:chExt cx="1844912" cy="1108008"/>
            </a:xfrm>
          </p:grpSpPr>
          <p:pic>
            <p:nvPicPr>
              <p:cNvPr id="173" name="Рисунок 172" descr="Изображение выглядит как растение, цветок, лепесток, увуляр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DAB562E6-C36D-47A7-9910-87DA01E690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81744" y="1932098"/>
                <a:ext cx="1108008" cy="1108008"/>
              </a:xfrm>
              <a:prstGeom prst="rect">
                <a:avLst/>
              </a:prstGeom>
            </p:spPr>
          </p:pic>
          <p:pic>
            <p:nvPicPr>
              <p:cNvPr id="174" name="Рисунок 173" descr="Изображение выглядит как растение, цветок, лепесток, увуляр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DA0D6152-67E6-426E-8F4C-344EEAEDE3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18648" y="1932098"/>
                <a:ext cx="1108008" cy="1108008"/>
              </a:xfrm>
              <a:prstGeom prst="rect">
                <a:avLst/>
              </a:prstGeom>
            </p:spPr>
          </p:pic>
        </p:grpSp>
        <p:grpSp>
          <p:nvGrpSpPr>
            <p:cNvPr id="178" name="Группа 177">
              <a:extLst>
                <a:ext uri="{FF2B5EF4-FFF2-40B4-BE49-F238E27FC236}">
                  <a16:creationId xmlns:a16="http://schemas.microsoft.com/office/drawing/2014/main" id="{6E2BC380-99F1-47C2-A450-3511A34A6F00}"/>
                </a:ext>
              </a:extLst>
            </p:cNvPr>
            <p:cNvGrpSpPr/>
            <p:nvPr/>
          </p:nvGrpSpPr>
          <p:grpSpPr>
            <a:xfrm>
              <a:off x="3118056" y="2855785"/>
              <a:ext cx="1844912" cy="1108008"/>
              <a:chOff x="3081744" y="1932098"/>
              <a:chExt cx="1844912" cy="1108008"/>
            </a:xfrm>
          </p:grpSpPr>
          <p:pic>
            <p:nvPicPr>
              <p:cNvPr id="179" name="Рисунок 178" descr="Изображение выглядит как растение, цветок, лепесток, увуляр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0C7BB4B8-7000-419C-A6F1-FD738798AD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81744" y="1932098"/>
                <a:ext cx="1108008" cy="1108008"/>
              </a:xfrm>
              <a:prstGeom prst="rect">
                <a:avLst/>
              </a:prstGeom>
            </p:spPr>
          </p:pic>
          <p:pic>
            <p:nvPicPr>
              <p:cNvPr id="180" name="Рисунок 179" descr="Изображение выглядит как растение, цветок, лепесток, увуляр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0CB704B7-598F-4D19-8214-C2712742D3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18648" y="1932098"/>
                <a:ext cx="1108008" cy="1108008"/>
              </a:xfrm>
              <a:prstGeom prst="rect">
                <a:avLst/>
              </a:prstGeom>
            </p:spPr>
          </p:pic>
        </p:grpSp>
      </p:grpSp>
      <p:grpSp>
        <p:nvGrpSpPr>
          <p:cNvPr id="188" name="Группа 187">
            <a:extLst>
              <a:ext uri="{FF2B5EF4-FFF2-40B4-BE49-F238E27FC236}">
                <a16:creationId xmlns:a16="http://schemas.microsoft.com/office/drawing/2014/main" id="{9D29469D-4586-4F8B-9C0B-E48A3773EF9F}"/>
              </a:ext>
            </a:extLst>
          </p:cNvPr>
          <p:cNvGrpSpPr/>
          <p:nvPr/>
        </p:nvGrpSpPr>
        <p:grpSpPr>
          <a:xfrm>
            <a:off x="7489921" y="581877"/>
            <a:ext cx="1696185" cy="1829612"/>
            <a:chOff x="3015266" y="1713182"/>
            <a:chExt cx="2133816" cy="2301667"/>
          </a:xfrm>
        </p:grpSpPr>
        <p:grpSp>
          <p:nvGrpSpPr>
            <p:cNvPr id="189" name="Группа 188">
              <a:extLst>
                <a:ext uri="{FF2B5EF4-FFF2-40B4-BE49-F238E27FC236}">
                  <a16:creationId xmlns:a16="http://schemas.microsoft.com/office/drawing/2014/main" id="{132D1F32-0420-4516-BBE2-66E053F25692}"/>
                </a:ext>
              </a:extLst>
            </p:cNvPr>
            <p:cNvGrpSpPr/>
            <p:nvPr/>
          </p:nvGrpSpPr>
          <p:grpSpPr>
            <a:xfrm>
              <a:off x="3015266" y="1713182"/>
              <a:ext cx="2125346" cy="1744838"/>
              <a:chOff x="3015266" y="1713182"/>
              <a:chExt cx="2125346" cy="1744838"/>
            </a:xfrm>
          </p:grpSpPr>
          <p:pic>
            <p:nvPicPr>
              <p:cNvPr id="193" name="Рисунок 192" descr="Изображение выглядит как растение, цветок, лепесток, увуляр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8AF0F0B3-A350-4975-817F-395670A1A0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15266" y="1759335"/>
                <a:ext cx="1108008" cy="1108008"/>
              </a:xfrm>
              <a:prstGeom prst="rect">
                <a:avLst/>
              </a:prstGeom>
            </p:spPr>
          </p:pic>
          <p:pic>
            <p:nvPicPr>
              <p:cNvPr id="194" name="Рисунок 193" descr="Изображение выглядит как растение, цветок, лепесток, увуляр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F298D82A-61BF-475A-910A-68464DB6D8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32604" y="1713182"/>
                <a:ext cx="1108008" cy="1108008"/>
              </a:xfrm>
              <a:prstGeom prst="rect">
                <a:avLst/>
              </a:prstGeom>
            </p:spPr>
          </p:pic>
          <p:pic>
            <p:nvPicPr>
              <p:cNvPr id="195" name="Рисунок 194" descr="Изображение выглядит как растение, цветок, лепесток, увуляр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8C759F12-5420-40DB-B340-F9A62DE967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99647" y="2350012"/>
                <a:ext cx="1108008" cy="1108008"/>
              </a:xfrm>
              <a:prstGeom prst="rect">
                <a:avLst/>
              </a:prstGeom>
            </p:spPr>
          </p:pic>
        </p:grpSp>
        <p:grpSp>
          <p:nvGrpSpPr>
            <p:cNvPr id="190" name="Группа 189">
              <a:extLst>
                <a:ext uri="{FF2B5EF4-FFF2-40B4-BE49-F238E27FC236}">
                  <a16:creationId xmlns:a16="http://schemas.microsoft.com/office/drawing/2014/main" id="{10AA16CD-6C9B-4491-8175-2CF63053C556}"/>
                </a:ext>
              </a:extLst>
            </p:cNvPr>
            <p:cNvGrpSpPr/>
            <p:nvPr/>
          </p:nvGrpSpPr>
          <p:grpSpPr>
            <a:xfrm>
              <a:off x="3044240" y="2886836"/>
              <a:ext cx="2104842" cy="1128013"/>
              <a:chOff x="3007928" y="1963149"/>
              <a:chExt cx="2104842" cy="1128013"/>
            </a:xfrm>
          </p:grpSpPr>
          <p:pic>
            <p:nvPicPr>
              <p:cNvPr id="191" name="Рисунок 190" descr="Изображение выглядит как растение, цветок, лепесток, увуляр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24F79FE9-E559-4422-8594-BC6D0017FA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07928" y="1983154"/>
                <a:ext cx="1108008" cy="1108008"/>
              </a:xfrm>
              <a:prstGeom prst="rect">
                <a:avLst/>
              </a:prstGeom>
            </p:spPr>
          </p:pic>
          <p:pic>
            <p:nvPicPr>
              <p:cNvPr id="192" name="Рисунок 191" descr="Изображение выглядит как растение, цветок, лепесток, увуляр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0BA928EF-0F69-445D-A2EF-D21E1E0CCB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04762" y="1963149"/>
                <a:ext cx="1108008" cy="1108008"/>
              </a:xfrm>
              <a:prstGeom prst="rect">
                <a:avLst/>
              </a:prstGeom>
            </p:spPr>
          </p:pic>
        </p:grpSp>
      </p:grpSp>
      <p:grpSp>
        <p:nvGrpSpPr>
          <p:cNvPr id="196" name="Группа 195">
            <a:extLst>
              <a:ext uri="{FF2B5EF4-FFF2-40B4-BE49-F238E27FC236}">
                <a16:creationId xmlns:a16="http://schemas.microsoft.com/office/drawing/2014/main" id="{EFDE5D80-C8B2-4C5F-8D78-2E2784742FAF}"/>
              </a:ext>
            </a:extLst>
          </p:cNvPr>
          <p:cNvGrpSpPr/>
          <p:nvPr/>
        </p:nvGrpSpPr>
        <p:grpSpPr>
          <a:xfrm>
            <a:off x="9213519" y="2025558"/>
            <a:ext cx="1543305" cy="1633734"/>
            <a:chOff x="3081744" y="1932098"/>
            <a:chExt cx="1844912" cy="1953013"/>
          </a:xfrm>
        </p:grpSpPr>
        <p:pic>
          <p:nvPicPr>
            <p:cNvPr id="197" name="Рисунок 196" descr="Изображение выглядит как растение, цветок, лепесток, увулярия&#10;&#10;Автоматически созданное описание">
              <a:extLst>
                <a:ext uri="{FF2B5EF4-FFF2-40B4-BE49-F238E27FC236}">
                  <a16:creationId xmlns:a16="http://schemas.microsoft.com/office/drawing/2014/main" id="{8467F021-BAAC-4289-8C3C-11BA3DAEB5A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1744" y="1932098"/>
              <a:ext cx="1108008" cy="1108008"/>
            </a:xfrm>
            <a:prstGeom prst="rect">
              <a:avLst/>
            </a:prstGeom>
          </p:spPr>
        </p:pic>
        <p:pic>
          <p:nvPicPr>
            <p:cNvPr id="198" name="Рисунок 197" descr="Изображение выглядит как растение, цветок, лепесток, увулярия&#10;&#10;Автоматически созданное описание">
              <a:extLst>
                <a:ext uri="{FF2B5EF4-FFF2-40B4-BE49-F238E27FC236}">
                  <a16:creationId xmlns:a16="http://schemas.microsoft.com/office/drawing/2014/main" id="{AFD1DC38-364E-426F-B4D8-2657D66D563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8648" y="1932098"/>
              <a:ext cx="1108008" cy="1108008"/>
            </a:xfrm>
            <a:prstGeom prst="rect">
              <a:avLst/>
            </a:prstGeom>
          </p:spPr>
        </p:pic>
        <p:pic>
          <p:nvPicPr>
            <p:cNvPr id="199" name="Рисунок 198" descr="Изображение выглядит как растение, цветок, лепесток, увулярия&#10;&#10;Автоматически созданное описание">
              <a:extLst>
                <a:ext uri="{FF2B5EF4-FFF2-40B4-BE49-F238E27FC236}">
                  <a16:creationId xmlns:a16="http://schemas.microsoft.com/office/drawing/2014/main" id="{CF3F28AC-779D-44A5-A9B4-ED143C17F88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2086" y="2777103"/>
              <a:ext cx="1108008" cy="1108008"/>
            </a:xfrm>
            <a:prstGeom prst="rect">
              <a:avLst/>
            </a:prstGeom>
          </p:spPr>
        </p:pic>
      </p:grpSp>
      <p:pic>
        <p:nvPicPr>
          <p:cNvPr id="23" name="Рисунок 22" descr="Изображение выглядит как цветок, рисунок, лепесток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5DE257AD-174B-4651-B503-EFAD53D059D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239" y="681340"/>
            <a:ext cx="1067481" cy="1067481"/>
          </a:xfrm>
          <a:prstGeom prst="rect">
            <a:avLst/>
          </a:prstGeom>
        </p:spPr>
      </p:pic>
      <p:grpSp>
        <p:nvGrpSpPr>
          <p:cNvPr id="74" name="Группа 73">
            <a:extLst>
              <a:ext uri="{FF2B5EF4-FFF2-40B4-BE49-F238E27FC236}">
                <a16:creationId xmlns:a16="http://schemas.microsoft.com/office/drawing/2014/main" id="{0BD3D200-58D9-4B57-A09B-E14530631FEC}"/>
              </a:ext>
            </a:extLst>
          </p:cNvPr>
          <p:cNvGrpSpPr/>
          <p:nvPr/>
        </p:nvGrpSpPr>
        <p:grpSpPr>
          <a:xfrm>
            <a:off x="9101148" y="2208875"/>
            <a:ext cx="1713403" cy="953287"/>
            <a:chOff x="471119" y="4680141"/>
            <a:chExt cx="1944607" cy="1081922"/>
          </a:xfrm>
        </p:grpSpPr>
        <p:pic>
          <p:nvPicPr>
            <p:cNvPr id="200" name="Рисунок 199" descr="Изображение выглядит как цветок, рисунок, лепесток, расте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521E53A7-5FB3-4973-875B-8148FBC0D4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119" y="4680141"/>
              <a:ext cx="1067481" cy="1067481"/>
            </a:xfrm>
            <a:prstGeom prst="rect">
              <a:avLst/>
            </a:prstGeom>
          </p:spPr>
        </p:pic>
        <p:pic>
          <p:nvPicPr>
            <p:cNvPr id="201" name="Рисунок 200" descr="Изображение выглядит как цветок, рисунок, лепесток, расте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2B02729E-1538-460F-9C02-B3CD5FD23B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8245" y="4694582"/>
              <a:ext cx="1067481" cy="1067481"/>
            </a:xfrm>
            <a:prstGeom prst="rect">
              <a:avLst/>
            </a:prstGeom>
          </p:spPr>
        </p:pic>
      </p:grpSp>
      <p:grpSp>
        <p:nvGrpSpPr>
          <p:cNvPr id="202" name="Группа 201">
            <a:extLst>
              <a:ext uri="{FF2B5EF4-FFF2-40B4-BE49-F238E27FC236}">
                <a16:creationId xmlns:a16="http://schemas.microsoft.com/office/drawing/2014/main" id="{6ECCE0FC-B783-415C-BF91-8A24C6F818BF}"/>
              </a:ext>
            </a:extLst>
          </p:cNvPr>
          <p:cNvGrpSpPr/>
          <p:nvPr/>
        </p:nvGrpSpPr>
        <p:grpSpPr>
          <a:xfrm>
            <a:off x="3336713" y="681248"/>
            <a:ext cx="1603189" cy="1607507"/>
            <a:chOff x="471119" y="4680141"/>
            <a:chExt cx="1944607" cy="1949845"/>
          </a:xfrm>
        </p:grpSpPr>
        <p:pic>
          <p:nvPicPr>
            <p:cNvPr id="203" name="Рисунок 202" descr="Изображение выглядит как цветок, рисунок, лепесток, расте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036235A4-897C-4EFA-9DFE-13A9020C95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119" y="4680141"/>
              <a:ext cx="1067481" cy="1067481"/>
            </a:xfrm>
            <a:prstGeom prst="rect">
              <a:avLst/>
            </a:prstGeom>
          </p:spPr>
        </p:pic>
        <p:pic>
          <p:nvPicPr>
            <p:cNvPr id="204" name="Рисунок 203" descr="Изображение выглядит как цветок, рисунок, лепесток, расте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E30FA4B2-83D5-42EE-B882-86D442F81A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8245" y="4694582"/>
              <a:ext cx="1067481" cy="1067481"/>
            </a:xfrm>
            <a:prstGeom prst="rect">
              <a:avLst/>
            </a:prstGeom>
          </p:spPr>
        </p:pic>
        <p:pic>
          <p:nvPicPr>
            <p:cNvPr id="205" name="Рисунок 204" descr="Изображение выглядит как цветок, рисунок, лепесток, расте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098AFB9E-D86C-4F13-9551-6A70E9ADE0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1833" y="5562505"/>
              <a:ext cx="1067481" cy="1067481"/>
            </a:xfrm>
            <a:prstGeom prst="rect">
              <a:avLst/>
            </a:prstGeom>
          </p:spPr>
        </p:pic>
      </p:grpSp>
      <p:grpSp>
        <p:nvGrpSpPr>
          <p:cNvPr id="84" name="Группа 83">
            <a:extLst>
              <a:ext uri="{FF2B5EF4-FFF2-40B4-BE49-F238E27FC236}">
                <a16:creationId xmlns:a16="http://schemas.microsoft.com/office/drawing/2014/main" id="{7A2F13C4-595F-4360-8900-B1A01B9C046A}"/>
              </a:ext>
            </a:extLst>
          </p:cNvPr>
          <p:cNvGrpSpPr/>
          <p:nvPr/>
        </p:nvGrpSpPr>
        <p:grpSpPr>
          <a:xfrm>
            <a:off x="7536683" y="611570"/>
            <a:ext cx="1557314" cy="1592896"/>
            <a:chOff x="5376494" y="4591425"/>
            <a:chExt cx="1993662" cy="2039214"/>
          </a:xfrm>
        </p:grpSpPr>
        <p:grpSp>
          <p:nvGrpSpPr>
            <p:cNvPr id="206" name="Группа 205">
              <a:extLst>
                <a:ext uri="{FF2B5EF4-FFF2-40B4-BE49-F238E27FC236}">
                  <a16:creationId xmlns:a16="http://schemas.microsoft.com/office/drawing/2014/main" id="{608AEEAE-3797-471F-A5F6-0BF39D78EAE7}"/>
                </a:ext>
              </a:extLst>
            </p:cNvPr>
            <p:cNvGrpSpPr/>
            <p:nvPr/>
          </p:nvGrpSpPr>
          <p:grpSpPr>
            <a:xfrm>
              <a:off x="5425549" y="4591425"/>
              <a:ext cx="1944607" cy="1081922"/>
              <a:chOff x="471119" y="4680141"/>
              <a:chExt cx="1944607" cy="1081922"/>
            </a:xfrm>
          </p:grpSpPr>
          <p:pic>
            <p:nvPicPr>
              <p:cNvPr id="207" name="Рисунок 206" descr="Изображение выглядит как цветок, рисунок, лепесток, растени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DD62B5A6-A0BE-4B41-8A42-75BE59CB8B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1119" y="4680141"/>
                <a:ext cx="1067481" cy="1067481"/>
              </a:xfrm>
              <a:prstGeom prst="rect">
                <a:avLst/>
              </a:prstGeom>
            </p:spPr>
          </p:pic>
          <p:pic>
            <p:nvPicPr>
              <p:cNvPr id="208" name="Рисунок 207" descr="Изображение выглядит как цветок, рисунок, лепесток, растени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AA2DBF20-BEBC-47DB-9644-79EF9B3889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48245" y="4694582"/>
                <a:ext cx="1067481" cy="1067481"/>
              </a:xfrm>
              <a:prstGeom prst="rect">
                <a:avLst/>
              </a:prstGeom>
            </p:spPr>
          </p:pic>
        </p:grpSp>
        <p:grpSp>
          <p:nvGrpSpPr>
            <p:cNvPr id="209" name="Группа 208">
              <a:extLst>
                <a:ext uri="{FF2B5EF4-FFF2-40B4-BE49-F238E27FC236}">
                  <a16:creationId xmlns:a16="http://schemas.microsoft.com/office/drawing/2014/main" id="{AD0A70E1-4134-487E-BE77-06867B63D97E}"/>
                </a:ext>
              </a:extLst>
            </p:cNvPr>
            <p:cNvGrpSpPr/>
            <p:nvPr/>
          </p:nvGrpSpPr>
          <p:grpSpPr>
            <a:xfrm>
              <a:off x="5376494" y="5548717"/>
              <a:ext cx="1944607" cy="1081922"/>
              <a:chOff x="471119" y="4680141"/>
              <a:chExt cx="1944607" cy="1081922"/>
            </a:xfrm>
          </p:grpSpPr>
          <p:pic>
            <p:nvPicPr>
              <p:cNvPr id="210" name="Рисунок 209" descr="Изображение выглядит как цветок, рисунок, лепесток, растени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2D256EC2-68F4-418A-82D6-1122BC9DD8F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1119" y="4680141"/>
                <a:ext cx="1067481" cy="1067481"/>
              </a:xfrm>
              <a:prstGeom prst="rect">
                <a:avLst/>
              </a:prstGeom>
            </p:spPr>
          </p:pic>
          <p:pic>
            <p:nvPicPr>
              <p:cNvPr id="211" name="Рисунок 210" descr="Изображение выглядит как цветок, рисунок, лепесток, растени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C2F57005-C5FF-4E3E-A22E-E1E6B3C993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48245" y="4694582"/>
                <a:ext cx="1067481" cy="1067481"/>
              </a:xfrm>
              <a:prstGeom prst="rect">
                <a:avLst/>
              </a:prstGeom>
            </p:spPr>
          </p:pic>
        </p:grpSp>
      </p:grpSp>
      <p:grpSp>
        <p:nvGrpSpPr>
          <p:cNvPr id="212" name="Группа 211">
            <a:extLst>
              <a:ext uri="{FF2B5EF4-FFF2-40B4-BE49-F238E27FC236}">
                <a16:creationId xmlns:a16="http://schemas.microsoft.com/office/drawing/2014/main" id="{4DE65822-27D5-4CAA-B5D4-900F1E9B0299}"/>
              </a:ext>
            </a:extLst>
          </p:cNvPr>
          <p:cNvGrpSpPr/>
          <p:nvPr/>
        </p:nvGrpSpPr>
        <p:grpSpPr>
          <a:xfrm>
            <a:off x="1679113" y="1644497"/>
            <a:ext cx="1595258" cy="1619529"/>
            <a:chOff x="5220187" y="4337345"/>
            <a:chExt cx="2376711" cy="2412872"/>
          </a:xfrm>
        </p:grpSpPr>
        <p:grpSp>
          <p:nvGrpSpPr>
            <p:cNvPr id="213" name="Группа 212">
              <a:extLst>
                <a:ext uri="{FF2B5EF4-FFF2-40B4-BE49-F238E27FC236}">
                  <a16:creationId xmlns:a16="http://schemas.microsoft.com/office/drawing/2014/main" id="{0575FA06-88DF-4ED5-B4D3-365EE92756E6}"/>
                </a:ext>
              </a:extLst>
            </p:cNvPr>
            <p:cNvGrpSpPr/>
            <p:nvPr/>
          </p:nvGrpSpPr>
          <p:grpSpPr>
            <a:xfrm>
              <a:off x="5263213" y="4337345"/>
              <a:ext cx="2308653" cy="1841009"/>
              <a:chOff x="308783" y="4426061"/>
              <a:chExt cx="2308653" cy="1841009"/>
            </a:xfrm>
          </p:grpSpPr>
          <p:pic>
            <p:nvPicPr>
              <p:cNvPr id="217" name="Рисунок 216" descr="Изображение выглядит как цветок, рисунок, лепесток, растени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597289F4-EC45-4D49-9E13-37527109DF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8783" y="4461686"/>
                <a:ext cx="1067481" cy="1067481"/>
              </a:xfrm>
              <a:prstGeom prst="rect">
                <a:avLst/>
              </a:prstGeom>
            </p:spPr>
          </p:pic>
          <p:pic>
            <p:nvPicPr>
              <p:cNvPr id="218" name="Рисунок 217" descr="Изображение выглядит как цветок, рисунок, лепесток, растени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E14E9CA9-8AB7-49C4-97F6-7CF1C061E9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49955" y="4426061"/>
                <a:ext cx="1067481" cy="1067481"/>
              </a:xfrm>
              <a:prstGeom prst="rect">
                <a:avLst/>
              </a:prstGeom>
            </p:spPr>
          </p:pic>
          <p:pic>
            <p:nvPicPr>
              <p:cNvPr id="219" name="Рисунок 218" descr="Изображение выглядит как цветок, рисунок, лепесток, растени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1585FE14-50AD-4CED-A420-42BC14B4A7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49561" y="5199589"/>
                <a:ext cx="1067481" cy="1067481"/>
              </a:xfrm>
              <a:prstGeom prst="rect">
                <a:avLst/>
              </a:prstGeom>
            </p:spPr>
          </p:pic>
        </p:grpSp>
        <p:grpSp>
          <p:nvGrpSpPr>
            <p:cNvPr id="214" name="Группа 213">
              <a:extLst>
                <a:ext uri="{FF2B5EF4-FFF2-40B4-BE49-F238E27FC236}">
                  <a16:creationId xmlns:a16="http://schemas.microsoft.com/office/drawing/2014/main" id="{8AE301EC-12C8-4B25-83E5-E4C360A824DA}"/>
                </a:ext>
              </a:extLst>
            </p:cNvPr>
            <p:cNvGrpSpPr/>
            <p:nvPr/>
          </p:nvGrpSpPr>
          <p:grpSpPr>
            <a:xfrm>
              <a:off x="5220187" y="5676061"/>
              <a:ext cx="2376711" cy="1074156"/>
              <a:chOff x="314812" y="4807485"/>
              <a:chExt cx="2376711" cy="1074156"/>
            </a:xfrm>
          </p:grpSpPr>
          <p:pic>
            <p:nvPicPr>
              <p:cNvPr id="215" name="Рисунок 214" descr="Изображение выглядит как цветок, рисунок, лепесток, растени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78BCC1D9-3D48-4A49-A69A-79B1A6FFAD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4812" y="4807485"/>
                <a:ext cx="1067481" cy="1067481"/>
              </a:xfrm>
              <a:prstGeom prst="rect">
                <a:avLst/>
              </a:prstGeom>
            </p:spPr>
          </p:pic>
          <p:pic>
            <p:nvPicPr>
              <p:cNvPr id="216" name="Рисунок 215" descr="Изображение выглядит как цветок, рисунок, лепесток, растени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4AEB2DB9-FAD5-4ABB-A6A2-8C822A18C6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24042" y="4814160"/>
                <a:ext cx="1067481" cy="1067481"/>
              </a:xfrm>
              <a:prstGeom prst="rect">
                <a:avLst/>
              </a:prstGeom>
            </p:spPr>
          </p:pic>
        </p:grpSp>
      </p:grpSp>
      <p:pic>
        <p:nvPicPr>
          <p:cNvPr id="11" name="Рисунок 10" descr="Изображение выглядит как цветок, растение, лепесток, Цветоножка&#10;&#10;Автоматически созданное описание">
            <a:extLst>
              <a:ext uri="{FF2B5EF4-FFF2-40B4-BE49-F238E27FC236}">
                <a16:creationId xmlns:a16="http://schemas.microsoft.com/office/drawing/2014/main" id="{0FF12A6B-66FC-4E2A-817F-0AC1C07E6F8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3411" y="2170096"/>
            <a:ext cx="1007636" cy="1007636"/>
          </a:xfrm>
          <a:prstGeom prst="rect">
            <a:avLst/>
          </a:prstGeom>
        </p:spPr>
      </p:pic>
      <p:grpSp>
        <p:nvGrpSpPr>
          <p:cNvPr id="89" name="Группа 88">
            <a:extLst>
              <a:ext uri="{FF2B5EF4-FFF2-40B4-BE49-F238E27FC236}">
                <a16:creationId xmlns:a16="http://schemas.microsoft.com/office/drawing/2014/main" id="{99E224A4-6FC7-416A-9D03-070D523DCFAF}"/>
              </a:ext>
            </a:extLst>
          </p:cNvPr>
          <p:cNvGrpSpPr/>
          <p:nvPr/>
        </p:nvGrpSpPr>
        <p:grpSpPr>
          <a:xfrm>
            <a:off x="1624112" y="1968113"/>
            <a:ext cx="1809157" cy="1011739"/>
            <a:chOff x="482496" y="4815211"/>
            <a:chExt cx="1809157" cy="1011739"/>
          </a:xfrm>
        </p:grpSpPr>
        <p:pic>
          <p:nvPicPr>
            <p:cNvPr id="220" name="Рисунок 219" descr="Изображение выглядит как цветок, растение, лепесток, Цветоножка&#10;&#10;Автоматически созданное описание">
              <a:extLst>
                <a:ext uri="{FF2B5EF4-FFF2-40B4-BE49-F238E27FC236}">
                  <a16:creationId xmlns:a16="http://schemas.microsoft.com/office/drawing/2014/main" id="{1DD89C42-E516-4D4F-8C30-FD8C115886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496" y="4815211"/>
              <a:ext cx="1007636" cy="1007636"/>
            </a:xfrm>
            <a:prstGeom prst="rect">
              <a:avLst/>
            </a:prstGeom>
          </p:spPr>
        </p:pic>
        <p:pic>
          <p:nvPicPr>
            <p:cNvPr id="221" name="Рисунок 220" descr="Изображение выглядит как цветок, растение, лепесток, Цветоножка&#10;&#10;Автоматически созданное описание">
              <a:extLst>
                <a:ext uri="{FF2B5EF4-FFF2-40B4-BE49-F238E27FC236}">
                  <a16:creationId xmlns:a16="http://schemas.microsoft.com/office/drawing/2014/main" id="{2C621588-1E10-4282-9CF8-18BE866333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4017" y="4819314"/>
              <a:ext cx="1007636" cy="1007636"/>
            </a:xfrm>
            <a:prstGeom prst="rect">
              <a:avLst/>
            </a:prstGeom>
          </p:spPr>
        </p:pic>
      </p:grpSp>
      <p:grpSp>
        <p:nvGrpSpPr>
          <p:cNvPr id="222" name="Группа 221">
            <a:extLst>
              <a:ext uri="{FF2B5EF4-FFF2-40B4-BE49-F238E27FC236}">
                <a16:creationId xmlns:a16="http://schemas.microsoft.com/office/drawing/2014/main" id="{3D0373DF-47EA-4A42-ACDD-F7B565B0DB7D}"/>
              </a:ext>
            </a:extLst>
          </p:cNvPr>
          <p:cNvGrpSpPr/>
          <p:nvPr/>
        </p:nvGrpSpPr>
        <p:grpSpPr>
          <a:xfrm>
            <a:off x="7618871" y="785941"/>
            <a:ext cx="1469306" cy="1393252"/>
            <a:chOff x="482496" y="4815211"/>
            <a:chExt cx="1809157" cy="1715512"/>
          </a:xfrm>
        </p:grpSpPr>
        <p:pic>
          <p:nvPicPr>
            <p:cNvPr id="223" name="Рисунок 222" descr="Изображение выглядит как цветок, растение, лепесток, Цветоножка&#10;&#10;Автоматически созданное описание">
              <a:extLst>
                <a:ext uri="{FF2B5EF4-FFF2-40B4-BE49-F238E27FC236}">
                  <a16:creationId xmlns:a16="http://schemas.microsoft.com/office/drawing/2014/main" id="{9EE4059E-F835-47E3-A4D7-8A24A998346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496" y="4815211"/>
              <a:ext cx="1007636" cy="1007636"/>
            </a:xfrm>
            <a:prstGeom prst="rect">
              <a:avLst/>
            </a:prstGeom>
          </p:spPr>
        </p:pic>
        <p:pic>
          <p:nvPicPr>
            <p:cNvPr id="224" name="Рисунок 223" descr="Изображение выглядит как цветок, растение, лепесток, Цветоножка&#10;&#10;Автоматически созданное описание">
              <a:extLst>
                <a:ext uri="{FF2B5EF4-FFF2-40B4-BE49-F238E27FC236}">
                  <a16:creationId xmlns:a16="http://schemas.microsoft.com/office/drawing/2014/main" id="{58813B33-5DAC-473F-90B0-614481F817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4017" y="4819314"/>
              <a:ext cx="1007636" cy="1007636"/>
            </a:xfrm>
            <a:prstGeom prst="rect">
              <a:avLst/>
            </a:prstGeom>
          </p:spPr>
        </p:pic>
        <p:pic>
          <p:nvPicPr>
            <p:cNvPr id="226" name="Рисунок 225" descr="Изображение выглядит как цветок, растение, лепесток, Цветоножка&#10;&#10;Автоматически созданное описание">
              <a:extLst>
                <a:ext uri="{FF2B5EF4-FFF2-40B4-BE49-F238E27FC236}">
                  <a16:creationId xmlns:a16="http://schemas.microsoft.com/office/drawing/2014/main" id="{42720217-8E04-49D6-AA9A-C935280DA4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7618" y="5523087"/>
              <a:ext cx="1007636" cy="1007636"/>
            </a:xfrm>
            <a:prstGeom prst="rect">
              <a:avLst/>
            </a:prstGeom>
          </p:spPr>
        </p:pic>
      </p:grpSp>
      <p:grpSp>
        <p:nvGrpSpPr>
          <p:cNvPr id="95" name="Группа 94">
            <a:extLst>
              <a:ext uri="{FF2B5EF4-FFF2-40B4-BE49-F238E27FC236}">
                <a16:creationId xmlns:a16="http://schemas.microsoft.com/office/drawing/2014/main" id="{DD8FD792-7224-4E4C-9C50-539A872B399F}"/>
              </a:ext>
            </a:extLst>
          </p:cNvPr>
          <p:cNvGrpSpPr/>
          <p:nvPr/>
        </p:nvGrpSpPr>
        <p:grpSpPr>
          <a:xfrm>
            <a:off x="3502227" y="719403"/>
            <a:ext cx="1337705" cy="1368532"/>
            <a:chOff x="568428" y="6163352"/>
            <a:chExt cx="1827183" cy="1869290"/>
          </a:xfrm>
        </p:grpSpPr>
        <p:grpSp>
          <p:nvGrpSpPr>
            <p:cNvPr id="227" name="Группа 226">
              <a:extLst>
                <a:ext uri="{FF2B5EF4-FFF2-40B4-BE49-F238E27FC236}">
                  <a16:creationId xmlns:a16="http://schemas.microsoft.com/office/drawing/2014/main" id="{A186A4E6-2022-473E-8628-16514D7CA1B6}"/>
                </a:ext>
              </a:extLst>
            </p:cNvPr>
            <p:cNvGrpSpPr/>
            <p:nvPr/>
          </p:nvGrpSpPr>
          <p:grpSpPr>
            <a:xfrm>
              <a:off x="586454" y="6163352"/>
              <a:ext cx="1809157" cy="1011739"/>
              <a:chOff x="482496" y="4815211"/>
              <a:chExt cx="1809157" cy="1011739"/>
            </a:xfrm>
          </p:grpSpPr>
          <p:pic>
            <p:nvPicPr>
              <p:cNvPr id="228" name="Рисунок 227" descr="Изображение выглядит как цветок, растение, лепесток, Цветоножк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A93B1FB2-36B8-4AF0-ABB1-A369515217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2496" y="4815211"/>
                <a:ext cx="1007636" cy="1007636"/>
              </a:xfrm>
              <a:prstGeom prst="rect">
                <a:avLst/>
              </a:prstGeom>
            </p:spPr>
          </p:pic>
          <p:pic>
            <p:nvPicPr>
              <p:cNvPr id="229" name="Рисунок 228" descr="Изображение выглядит как цветок, растение, лепесток, Цветоножк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55EAFA75-E7C3-4EA5-90EE-750BBE1C53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84017" y="4819314"/>
                <a:ext cx="1007636" cy="1007636"/>
              </a:xfrm>
              <a:prstGeom prst="rect">
                <a:avLst/>
              </a:prstGeom>
            </p:spPr>
          </p:pic>
        </p:grpSp>
        <p:grpSp>
          <p:nvGrpSpPr>
            <p:cNvPr id="230" name="Группа 229">
              <a:extLst>
                <a:ext uri="{FF2B5EF4-FFF2-40B4-BE49-F238E27FC236}">
                  <a16:creationId xmlns:a16="http://schemas.microsoft.com/office/drawing/2014/main" id="{D8D27EE1-D3E4-4163-B00C-9CEFAB2CF7A9}"/>
                </a:ext>
              </a:extLst>
            </p:cNvPr>
            <p:cNvGrpSpPr/>
            <p:nvPr/>
          </p:nvGrpSpPr>
          <p:grpSpPr>
            <a:xfrm>
              <a:off x="568428" y="7020903"/>
              <a:ext cx="1809157" cy="1011739"/>
              <a:chOff x="482496" y="4815211"/>
              <a:chExt cx="1809157" cy="1011739"/>
            </a:xfrm>
          </p:grpSpPr>
          <p:pic>
            <p:nvPicPr>
              <p:cNvPr id="231" name="Рисунок 230" descr="Изображение выглядит как цветок, растение, лепесток, Цветоножк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C9FE289C-EE7E-4CDB-8D6E-9CBDEE6961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2496" y="4815211"/>
                <a:ext cx="1007636" cy="1007636"/>
              </a:xfrm>
              <a:prstGeom prst="rect">
                <a:avLst/>
              </a:prstGeom>
            </p:spPr>
          </p:pic>
          <p:pic>
            <p:nvPicPr>
              <p:cNvPr id="232" name="Рисунок 231" descr="Изображение выглядит как цветок, растение, лепесток, Цветоножк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EF0D1361-B311-4269-9F36-4FE201D91A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84017" y="4819314"/>
                <a:ext cx="1007636" cy="1007636"/>
              </a:xfrm>
              <a:prstGeom prst="rect">
                <a:avLst/>
              </a:prstGeom>
            </p:spPr>
          </p:pic>
        </p:grpSp>
      </p:grpSp>
      <p:grpSp>
        <p:nvGrpSpPr>
          <p:cNvPr id="233" name="Группа 232">
            <a:extLst>
              <a:ext uri="{FF2B5EF4-FFF2-40B4-BE49-F238E27FC236}">
                <a16:creationId xmlns:a16="http://schemas.microsoft.com/office/drawing/2014/main" id="{CA9402C7-CBCA-4089-8F4E-F369F5B44D67}"/>
              </a:ext>
            </a:extLst>
          </p:cNvPr>
          <p:cNvGrpSpPr/>
          <p:nvPr/>
        </p:nvGrpSpPr>
        <p:grpSpPr>
          <a:xfrm>
            <a:off x="5460055" y="509527"/>
            <a:ext cx="1457175" cy="1445678"/>
            <a:chOff x="469313" y="6025234"/>
            <a:chExt cx="2074595" cy="2058227"/>
          </a:xfrm>
        </p:grpSpPr>
        <p:grpSp>
          <p:nvGrpSpPr>
            <p:cNvPr id="234" name="Группа 233">
              <a:extLst>
                <a:ext uri="{FF2B5EF4-FFF2-40B4-BE49-F238E27FC236}">
                  <a16:creationId xmlns:a16="http://schemas.microsoft.com/office/drawing/2014/main" id="{60211C75-89EC-41F7-8050-B824890A7407}"/>
                </a:ext>
              </a:extLst>
            </p:cNvPr>
            <p:cNvGrpSpPr/>
            <p:nvPr/>
          </p:nvGrpSpPr>
          <p:grpSpPr>
            <a:xfrm>
              <a:off x="473270" y="6025234"/>
              <a:ext cx="2054825" cy="1594288"/>
              <a:chOff x="369312" y="4677093"/>
              <a:chExt cx="2054825" cy="1594288"/>
            </a:xfrm>
          </p:grpSpPr>
          <p:pic>
            <p:nvPicPr>
              <p:cNvPr id="238" name="Рисунок 237" descr="Изображение выглядит как цветок, растение, лепесток, Цветоножк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AF9E5A1E-59D9-43A3-92C6-A83E24DE19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9312" y="4697008"/>
                <a:ext cx="1007636" cy="1007636"/>
              </a:xfrm>
              <a:prstGeom prst="rect">
                <a:avLst/>
              </a:prstGeom>
            </p:spPr>
          </p:pic>
          <p:pic>
            <p:nvPicPr>
              <p:cNvPr id="239" name="Рисунок 238" descr="Изображение выглядит как цветок, растение, лепесток, Цветоножк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C4F9FB2C-F574-43D6-9973-9685DE9F80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16501" y="4677093"/>
                <a:ext cx="1007636" cy="1007636"/>
              </a:xfrm>
              <a:prstGeom prst="rect">
                <a:avLst/>
              </a:prstGeom>
            </p:spPr>
          </p:pic>
          <p:pic>
            <p:nvPicPr>
              <p:cNvPr id="240" name="Рисунок 239" descr="Изображение выглядит как цветок, растение, лепесток, Цветоножк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24112890-031B-4C1B-B43D-99E672D32D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9251" y="5263745"/>
                <a:ext cx="1007636" cy="1007636"/>
              </a:xfrm>
              <a:prstGeom prst="rect">
                <a:avLst/>
              </a:prstGeom>
            </p:spPr>
          </p:pic>
        </p:grpSp>
        <p:grpSp>
          <p:nvGrpSpPr>
            <p:cNvPr id="235" name="Группа 234">
              <a:extLst>
                <a:ext uri="{FF2B5EF4-FFF2-40B4-BE49-F238E27FC236}">
                  <a16:creationId xmlns:a16="http://schemas.microsoft.com/office/drawing/2014/main" id="{264B9180-065B-4694-97AE-0D8C9D4C18BF}"/>
                </a:ext>
              </a:extLst>
            </p:cNvPr>
            <p:cNvGrpSpPr/>
            <p:nvPr/>
          </p:nvGrpSpPr>
          <p:grpSpPr>
            <a:xfrm>
              <a:off x="469313" y="7069109"/>
              <a:ext cx="2074595" cy="1014352"/>
              <a:chOff x="383381" y="4863417"/>
              <a:chExt cx="2074595" cy="1014352"/>
            </a:xfrm>
          </p:grpSpPr>
          <p:pic>
            <p:nvPicPr>
              <p:cNvPr id="236" name="Рисунок 235" descr="Изображение выглядит как цветок, растение, лепесток, Цветоножк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F446B650-BD35-437A-BCF4-643220A6ED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3381" y="4870133"/>
                <a:ext cx="1007636" cy="1007636"/>
              </a:xfrm>
              <a:prstGeom prst="rect">
                <a:avLst/>
              </a:prstGeom>
            </p:spPr>
          </p:pic>
          <p:pic>
            <p:nvPicPr>
              <p:cNvPr id="237" name="Рисунок 236" descr="Изображение выглядит как цветок, растение, лепесток, Цветоножк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1F4A17E4-7488-44F6-842D-38D1A57566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50340" y="4863417"/>
                <a:ext cx="1007636" cy="1007636"/>
              </a:xfrm>
              <a:prstGeom prst="rect">
                <a:avLst/>
              </a:prstGeom>
            </p:spPr>
          </p:pic>
        </p:grpSp>
      </p:grpSp>
      <p:pic>
        <p:nvPicPr>
          <p:cNvPr id="9" name="Рисунок 8" descr="Изображение выглядит как цветок, рисунок, лепесток, Садовые розы&#10;&#10;Автоматически созданное описание">
            <a:extLst>
              <a:ext uri="{FF2B5EF4-FFF2-40B4-BE49-F238E27FC236}">
                <a16:creationId xmlns:a16="http://schemas.microsoft.com/office/drawing/2014/main" id="{FFC1E2F4-F83F-4D9E-9D90-9275E89ECD8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167" y="943906"/>
            <a:ext cx="952708" cy="952708"/>
          </a:xfrm>
          <a:prstGeom prst="rect">
            <a:avLst/>
          </a:prstGeom>
        </p:spPr>
      </p:pic>
      <p:grpSp>
        <p:nvGrpSpPr>
          <p:cNvPr id="105" name="Группа 104">
            <a:extLst>
              <a:ext uri="{FF2B5EF4-FFF2-40B4-BE49-F238E27FC236}">
                <a16:creationId xmlns:a16="http://schemas.microsoft.com/office/drawing/2014/main" id="{4DBA7702-8DE4-436F-AF6B-F8E4CABB9DFC}"/>
              </a:ext>
            </a:extLst>
          </p:cNvPr>
          <p:cNvGrpSpPr/>
          <p:nvPr/>
        </p:nvGrpSpPr>
        <p:grpSpPr>
          <a:xfrm>
            <a:off x="9137881" y="2200702"/>
            <a:ext cx="1882009" cy="1042926"/>
            <a:chOff x="246203" y="5201673"/>
            <a:chExt cx="1775342" cy="983816"/>
          </a:xfrm>
        </p:grpSpPr>
        <p:pic>
          <p:nvPicPr>
            <p:cNvPr id="241" name="Рисунок 240" descr="Изображение выглядит как цветок, рисунок, лепесток, Садовые розы&#10;&#10;Автоматически созданное описание">
              <a:extLst>
                <a:ext uri="{FF2B5EF4-FFF2-40B4-BE49-F238E27FC236}">
                  <a16:creationId xmlns:a16="http://schemas.microsoft.com/office/drawing/2014/main" id="{A48E0C42-CE3E-4E70-AA74-D16C1EBCD8F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203" y="5201673"/>
              <a:ext cx="952708" cy="952708"/>
            </a:xfrm>
            <a:prstGeom prst="rect">
              <a:avLst/>
            </a:prstGeom>
          </p:spPr>
        </p:pic>
        <p:pic>
          <p:nvPicPr>
            <p:cNvPr id="242" name="Рисунок 241" descr="Изображение выглядит как цветок, рисунок, лепесток, Садовые розы&#10;&#10;Автоматически созданное описание">
              <a:extLst>
                <a:ext uri="{FF2B5EF4-FFF2-40B4-BE49-F238E27FC236}">
                  <a16:creationId xmlns:a16="http://schemas.microsoft.com/office/drawing/2014/main" id="{18EE2777-7B70-4574-AE6B-B6E2FE4145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8837" y="5232781"/>
              <a:ext cx="952708" cy="952708"/>
            </a:xfrm>
            <a:prstGeom prst="rect">
              <a:avLst/>
            </a:prstGeom>
          </p:spPr>
        </p:pic>
      </p:grpSp>
      <p:grpSp>
        <p:nvGrpSpPr>
          <p:cNvPr id="243" name="Группа 242">
            <a:extLst>
              <a:ext uri="{FF2B5EF4-FFF2-40B4-BE49-F238E27FC236}">
                <a16:creationId xmlns:a16="http://schemas.microsoft.com/office/drawing/2014/main" id="{B41C45E1-71E0-4892-8803-A4BC1745B9AF}"/>
              </a:ext>
            </a:extLst>
          </p:cNvPr>
          <p:cNvGrpSpPr/>
          <p:nvPr/>
        </p:nvGrpSpPr>
        <p:grpSpPr>
          <a:xfrm>
            <a:off x="7574133" y="795787"/>
            <a:ext cx="1620201" cy="1636288"/>
            <a:chOff x="246203" y="5201673"/>
            <a:chExt cx="1775342" cy="1792969"/>
          </a:xfrm>
        </p:grpSpPr>
        <p:pic>
          <p:nvPicPr>
            <p:cNvPr id="244" name="Рисунок 243" descr="Изображение выглядит как цветок, рисунок, лепесток, Садовые розы&#10;&#10;Автоматически созданное описание">
              <a:extLst>
                <a:ext uri="{FF2B5EF4-FFF2-40B4-BE49-F238E27FC236}">
                  <a16:creationId xmlns:a16="http://schemas.microsoft.com/office/drawing/2014/main" id="{FFFD2D2E-93FB-4F2F-8F9A-37CEB06901C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203" y="5201673"/>
              <a:ext cx="952708" cy="952708"/>
            </a:xfrm>
            <a:prstGeom prst="rect">
              <a:avLst/>
            </a:prstGeom>
          </p:spPr>
        </p:pic>
        <p:pic>
          <p:nvPicPr>
            <p:cNvPr id="245" name="Рисунок 244" descr="Изображение выглядит как цветок, рисунок, лепесток, Садовые розы&#10;&#10;Автоматически созданное описание">
              <a:extLst>
                <a:ext uri="{FF2B5EF4-FFF2-40B4-BE49-F238E27FC236}">
                  <a16:creationId xmlns:a16="http://schemas.microsoft.com/office/drawing/2014/main" id="{F6269B58-B8F5-4D62-B49E-FEB97086D3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8837" y="5232781"/>
              <a:ext cx="952708" cy="952708"/>
            </a:xfrm>
            <a:prstGeom prst="rect">
              <a:avLst/>
            </a:prstGeom>
          </p:spPr>
        </p:pic>
        <p:pic>
          <p:nvPicPr>
            <p:cNvPr id="246" name="Рисунок 245" descr="Изображение выглядит как цветок, рисунок, лепесток, Садовые розы&#10;&#10;Автоматически созданное описание">
              <a:extLst>
                <a:ext uri="{FF2B5EF4-FFF2-40B4-BE49-F238E27FC236}">
                  <a16:creationId xmlns:a16="http://schemas.microsoft.com/office/drawing/2014/main" id="{10E76CA1-9D33-4B7B-AF3E-A5E031B1E9C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9943" y="6041934"/>
              <a:ext cx="952708" cy="952708"/>
            </a:xfrm>
            <a:prstGeom prst="rect">
              <a:avLst/>
            </a:prstGeom>
          </p:spPr>
        </p:pic>
      </p:grpSp>
      <p:grpSp>
        <p:nvGrpSpPr>
          <p:cNvPr id="110" name="Группа 109">
            <a:extLst>
              <a:ext uri="{FF2B5EF4-FFF2-40B4-BE49-F238E27FC236}">
                <a16:creationId xmlns:a16="http://schemas.microsoft.com/office/drawing/2014/main" id="{94E2A629-AA5E-4C7C-AF48-CE568CF70B1C}"/>
              </a:ext>
            </a:extLst>
          </p:cNvPr>
          <p:cNvGrpSpPr/>
          <p:nvPr/>
        </p:nvGrpSpPr>
        <p:grpSpPr>
          <a:xfrm>
            <a:off x="5439702" y="469052"/>
            <a:ext cx="1542380" cy="1588273"/>
            <a:chOff x="2257613" y="5997261"/>
            <a:chExt cx="1779874" cy="1832834"/>
          </a:xfrm>
        </p:grpSpPr>
        <p:grpSp>
          <p:nvGrpSpPr>
            <p:cNvPr id="247" name="Группа 246">
              <a:extLst>
                <a:ext uri="{FF2B5EF4-FFF2-40B4-BE49-F238E27FC236}">
                  <a16:creationId xmlns:a16="http://schemas.microsoft.com/office/drawing/2014/main" id="{8576398C-D6C9-4DD8-B3BE-688524A5047E}"/>
                </a:ext>
              </a:extLst>
            </p:cNvPr>
            <p:cNvGrpSpPr/>
            <p:nvPr/>
          </p:nvGrpSpPr>
          <p:grpSpPr>
            <a:xfrm>
              <a:off x="2257613" y="5997261"/>
              <a:ext cx="1775342" cy="983816"/>
              <a:chOff x="246203" y="5201673"/>
              <a:chExt cx="1775342" cy="983816"/>
            </a:xfrm>
          </p:grpSpPr>
          <p:pic>
            <p:nvPicPr>
              <p:cNvPr id="248" name="Рисунок 247" descr="Изображение выглядит как цветок, рисунок, лепесток, Садовые розы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A319384A-6D8D-4861-B69A-CDB74C43D1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6203" y="5201673"/>
                <a:ext cx="952708" cy="952708"/>
              </a:xfrm>
              <a:prstGeom prst="rect">
                <a:avLst/>
              </a:prstGeom>
            </p:spPr>
          </p:pic>
          <p:pic>
            <p:nvPicPr>
              <p:cNvPr id="249" name="Рисунок 248" descr="Изображение выглядит как цветок, рисунок, лепесток, Садовые розы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37CAC1EF-035D-4323-B53F-5A3E411E06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68837" y="5232781"/>
                <a:ext cx="952708" cy="952708"/>
              </a:xfrm>
              <a:prstGeom prst="rect">
                <a:avLst/>
              </a:prstGeom>
            </p:spPr>
          </p:pic>
        </p:grpSp>
        <p:grpSp>
          <p:nvGrpSpPr>
            <p:cNvPr id="250" name="Группа 249">
              <a:extLst>
                <a:ext uri="{FF2B5EF4-FFF2-40B4-BE49-F238E27FC236}">
                  <a16:creationId xmlns:a16="http://schemas.microsoft.com/office/drawing/2014/main" id="{5DA6AA29-FC27-4D53-91DD-20114CE0AF4B}"/>
                </a:ext>
              </a:extLst>
            </p:cNvPr>
            <p:cNvGrpSpPr/>
            <p:nvPr/>
          </p:nvGrpSpPr>
          <p:grpSpPr>
            <a:xfrm>
              <a:off x="2262145" y="6846279"/>
              <a:ext cx="1775342" cy="983816"/>
              <a:chOff x="246203" y="5201673"/>
              <a:chExt cx="1775342" cy="983816"/>
            </a:xfrm>
          </p:grpSpPr>
          <p:pic>
            <p:nvPicPr>
              <p:cNvPr id="251" name="Рисунок 250" descr="Изображение выглядит как цветок, рисунок, лепесток, Садовые розы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02C5A21B-669E-4B0B-9DBA-2F6888EE4F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6203" y="5201673"/>
                <a:ext cx="952708" cy="952708"/>
              </a:xfrm>
              <a:prstGeom prst="rect">
                <a:avLst/>
              </a:prstGeom>
            </p:spPr>
          </p:pic>
          <p:pic>
            <p:nvPicPr>
              <p:cNvPr id="252" name="Рисунок 251" descr="Изображение выглядит как цветок, рисунок, лепесток, Садовые розы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4526549A-D2E1-4D9C-AA1F-CD36549181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68837" y="5232781"/>
                <a:ext cx="952708" cy="952708"/>
              </a:xfrm>
              <a:prstGeom prst="rect">
                <a:avLst/>
              </a:prstGeom>
            </p:spPr>
          </p:pic>
        </p:grpSp>
      </p:grpSp>
      <p:grpSp>
        <p:nvGrpSpPr>
          <p:cNvPr id="253" name="Группа 252">
            <a:extLst>
              <a:ext uri="{FF2B5EF4-FFF2-40B4-BE49-F238E27FC236}">
                <a16:creationId xmlns:a16="http://schemas.microsoft.com/office/drawing/2014/main" id="{5F6F86EA-CF5F-436E-9353-FEE8D404384B}"/>
              </a:ext>
            </a:extLst>
          </p:cNvPr>
          <p:cNvGrpSpPr/>
          <p:nvPr/>
        </p:nvGrpSpPr>
        <p:grpSpPr>
          <a:xfrm>
            <a:off x="1663057" y="1644497"/>
            <a:ext cx="1739520" cy="1757638"/>
            <a:chOff x="2121568" y="5837496"/>
            <a:chExt cx="2084790" cy="2106504"/>
          </a:xfrm>
        </p:grpSpPr>
        <p:grpSp>
          <p:nvGrpSpPr>
            <p:cNvPr id="254" name="Группа 253">
              <a:extLst>
                <a:ext uri="{FF2B5EF4-FFF2-40B4-BE49-F238E27FC236}">
                  <a16:creationId xmlns:a16="http://schemas.microsoft.com/office/drawing/2014/main" id="{7D3D97AC-C039-4774-9E50-734F2FDF87A3}"/>
                </a:ext>
              </a:extLst>
            </p:cNvPr>
            <p:cNvGrpSpPr/>
            <p:nvPr/>
          </p:nvGrpSpPr>
          <p:grpSpPr>
            <a:xfrm>
              <a:off x="2163350" y="5837496"/>
              <a:ext cx="1975199" cy="1593993"/>
              <a:chOff x="151940" y="5041908"/>
              <a:chExt cx="1975199" cy="1593993"/>
            </a:xfrm>
          </p:grpSpPr>
          <p:pic>
            <p:nvPicPr>
              <p:cNvPr id="258" name="Рисунок 257" descr="Изображение выглядит как цветок, рисунок, лепесток, Садовые розы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DC307939-4F69-466E-8452-3FB37C09E1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1940" y="5041908"/>
                <a:ext cx="952708" cy="952708"/>
              </a:xfrm>
              <a:prstGeom prst="rect">
                <a:avLst/>
              </a:prstGeom>
            </p:spPr>
          </p:pic>
          <p:pic>
            <p:nvPicPr>
              <p:cNvPr id="259" name="Рисунок 258" descr="Изображение выглядит как цветок, рисунок, лепесток, Садовые розы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4460EF20-7227-41F5-9DBD-22D530DA44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431" y="5065031"/>
                <a:ext cx="952708" cy="952708"/>
              </a:xfrm>
              <a:prstGeom prst="rect">
                <a:avLst/>
              </a:prstGeom>
            </p:spPr>
          </p:pic>
          <p:pic>
            <p:nvPicPr>
              <p:cNvPr id="260" name="Рисунок 259" descr="Изображение выглядит как цветок, рисунок, лепесток, Садовые розы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C48C3DD1-B429-48B5-87B6-E823A1E058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8236" y="5683193"/>
                <a:ext cx="952708" cy="952708"/>
              </a:xfrm>
              <a:prstGeom prst="rect">
                <a:avLst/>
              </a:prstGeom>
            </p:spPr>
          </p:pic>
        </p:grpSp>
        <p:grpSp>
          <p:nvGrpSpPr>
            <p:cNvPr id="255" name="Группа 254">
              <a:extLst>
                <a:ext uri="{FF2B5EF4-FFF2-40B4-BE49-F238E27FC236}">
                  <a16:creationId xmlns:a16="http://schemas.microsoft.com/office/drawing/2014/main" id="{D3BE0367-BB72-4C3D-B73F-D734C85A75F8}"/>
                </a:ext>
              </a:extLst>
            </p:cNvPr>
            <p:cNvGrpSpPr/>
            <p:nvPr/>
          </p:nvGrpSpPr>
          <p:grpSpPr>
            <a:xfrm>
              <a:off x="2121568" y="6962726"/>
              <a:ext cx="2084790" cy="981274"/>
              <a:chOff x="105626" y="5318120"/>
              <a:chExt cx="2084790" cy="981274"/>
            </a:xfrm>
          </p:grpSpPr>
          <p:pic>
            <p:nvPicPr>
              <p:cNvPr id="256" name="Рисунок 255" descr="Изображение выглядит как цветок, рисунок, лепесток, Садовые розы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DCC784FF-5CE8-498B-9FBF-7F9EBBEA65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626" y="5318120"/>
                <a:ext cx="952708" cy="952708"/>
              </a:xfrm>
              <a:prstGeom prst="rect">
                <a:avLst/>
              </a:prstGeom>
            </p:spPr>
          </p:pic>
          <p:pic>
            <p:nvPicPr>
              <p:cNvPr id="257" name="Рисунок 256" descr="Изображение выглядит как цветок, рисунок, лепесток, Садовые розы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B2898B2C-80FE-4E74-8F24-3A39FABF9D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37708" y="5346686"/>
                <a:ext cx="952708" cy="952708"/>
              </a:xfrm>
              <a:prstGeom prst="rect">
                <a:avLst/>
              </a:prstGeom>
            </p:spPr>
          </p:pic>
        </p:grpSp>
      </p:grpSp>
      <p:pic>
        <p:nvPicPr>
          <p:cNvPr id="5" name="Рисунок 4" descr="Изображение выглядит как цветок, растение, Нивяник обыкновенный, лепесток&#10;&#10;Автоматически созданное описание">
            <a:extLst>
              <a:ext uri="{FF2B5EF4-FFF2-40B4-BE49-F238E27FC236}">
                <a16:creationId xmlns:a16="http://schemas.microsoft.com/office/drawing/2014/main" id="{9C5A0192-1D55-4AFC-A671-C9C3553E665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711" y="934733"/>
            <a:ext cx="939243" cy="953243"/>
          </a:xfrm>
          <a:prstGeom prst="rect">
            <a:avLst/>
          </a:prstGeom>
        </p:spPr>
      </p:pic>
      <p:grpSp>
        <p:nvGrpSpPr>
          <p:cNvPr id="115" name="Группа 114">
            <a:extLst>
              <a:ext uri="{FF2B5EF4-FFF2-40B4-BE49-F238E27FC236}">
                <a16:creationId xmlns:a16="http://schemas.microsoft.com/office/drawing/2014/main" id="{558CEFEC-4110-4D02-8EC3-67DDA6EEDAA6}"/>
              </a:ext>
            </a:extLst>
          </p:cNvPr>
          <p:cNvGrpSpPr/>
          <p:nvPr/>
        </p:nvGrpSpPr>
        <p:grpSpPr>
          <a:xfrm>
            <a:off x="3289466" y="973716"/>
            <a:ext cx="1675548" cy="953244"/>
            <a:chOff x="250885" y="5536653"/>
            <a:chExt cx="1675548" cy="953244"/>
          </a:xfrm>
        </p:grpSpPr>
        <p:pic>
          <p:nvPicPr>
            <p:cNvPr id="261" name="Рисунок 260" descr="Изображение выглядит как цветок, растение, Нивяник обыкновенный, лепесток&#10;&#10;Автоматически созданное описание">
              <a:extLst>
                <a:ext uri="{FF2B5EF4-FFF2-40B4-BE49-F238E27FC236}">
                  <a16:creationId xmlns:a16="http://schemas.microsoft.com/office/drawing/2014/main" id="{531749BA-0927-4729-B1D2-61AD176B9F4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885" y="5536654"/>
              <a:ext cx="939243" cy="953243"/>
            </a:xfrm>
            <a:prstGeom prst="rect">
              <a:avLst/>
            </a:prstGeom>
          </p:spPr>
        </p:pic>
        <p:pic>
          <p:nvPicPr>
            <p:cNvPr id="262" name="Рисунок 261" descr="Изображение выглядит как цветок, растение, Нивяник обыкновенный, лепесток&#10;&#10;Автоматически созданное описание">
              <a:extLst>
                <a:ext uri="{FF2B5EF4-FFF2-40B4-BE49-F238E27FC236}">
                  <a16:creationId xmlns:a16="http://schemas.microsoft.com/office/drawing/2014/main" id="{01F45B0A-048C-4F16-978E-F703598877A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7190" y="5536653"/>
              <a:ext cx="939243" cy="953243"/>
            </a:xfrm>
            <a:prstGeom prst="rect">
              <a:avLst/>
            </a:prstGeom>
          </p:spPr>
        </p:pic>
      </p:grpSp>
      <p:grpSp>
        <p:nvGrpSpPr>
          <p:cNvPr id="263" name="Группа 262">
            <a:extLst>
              <a:ext uri="{FF2B5EF4-FFF2-40B4-BE49-F238E27FC236}">
                <a16:creationId xmlns:a16="http://schemas.microsoft.com/office/drawing/2014/main" id="{A8EF8586-7E1C-4F05-BCF3-37E01E77CB1D}"/>
              </a:ext>
            </a:extLst>
          </p:cNvPr>
          <p:cNvGrpSpPr/>
          <p:nvPr/>
        </p:nvGrpSpPr>
        <p:grpSpPr>
          <a:xfrm>
            <a:off x="1707443" y="1783847"/>
            <a:ext cx="1637927" cy="1526230"/>
            <a:chOff x="250885" y="5536653"/>
            <a:chExt cx="1675548" cy="1561286"/>
          </a:xfrm>
        </p:grpSpPr>
        <p:pic>
          <p:nvPicPr>
            <p:cNvPr id="264" name="Рисунок 263" descr="Изображение выглядит как цветок, растение, Нивяник обыкновенный, лепесток&#10;&#10;Автоматически созданное описание">
              <a:extLst>
                <a:ext uri="{FF2B5EF4-FFF2-40B4-BE49-F238E27FC236}">
                  <a16:creationId xmlns:a16="http://schemas.microsoft.com/office/drawing/2014/main" id="{EFE2BE07-C71A-4F57-A8BB-F470D31DE83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885" y="5536654"/>
              <a:ext cx="939243" cy="953243"/>
            </a:xfrm>
            <a:prstGeom prst="rect">
              <a:avLst/>
            </a:prstGeom>
          </p:spPr>
        </p:pic>
        <p:pic>
          <p:nvPicPr>
            <p:cNvPr id="265" name="Рисунок 264" descr="Изображение выглядит как цветок, растение, Нивяник обыкновенный, лепесток&#10;&#10;Автоматически созданное описание">
              <a:extLst>
                <a:ext uri="{FF2B5EF4-FFF2-40B4-BE49-F238E27FC236}">
                  <a16:creationId xmlns:a16="http://schemas.microsoft.com/office/drawing/2014/main" id="{C15DC4E9-18A2-4430-9BE5-EAE1EE72FF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7190" y="5536653"/>
              <a:ext cx="939243" cy="953243"/>
            </a:xfrm>
            <a:prstGeom prst="rect">
              <a:avLst/>
            </a:prstGeom>
          </p:spPr>
        </p:pic>
        <p:pic>
          <p:nvPicPr>
            <p:cNvPr id="266" name="Рисунок 265" descr="Изображение выглядит как цветок, растение, Нивяник обыкновенный, лепесток&#10;&#10;Автоматически созданное описание">
              <a:extLst>
                <a:ext uri="{FF2B5EF4-FFF2-40B4-BE49-F238E27FC236}">
                  <a16:creationId xmlns:a16="http://schemas.microsoft.com/office/drawing/2014/main" id="{DC03059F-39A9-47CF-8C78-DF1F0F490F6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037" y="6144696"/>
              <a:ext cx="939243" cy="953243"/>
            </a:xfrm>
            <a:prstGeom prst="rect">
              <a:avLst/>
            </a:prstGeom>
          </p:spPr>
        </p:pic>
      </p:grpSp>
      <p:grpSp>
        <p:nvGrpSpPr>
          <p:cNvPr id="116" name="Группа 115">
            <a:extLst>
              <a:ext uri="{FF2B5EF4-FFF2-40B4-BE49-F238E27FC236}">
                <a16:creationId xmlns:a16="http://schemas.microsoft.com/office/drawing/2014/main" id="{90DFFCC5-63C4-4B14-90C4-04174A8F9258}"/>
              </a:ext>
            </a:extLst>
          </p:cNvPr>
          <p:cNvGrpSpPr/>
          <p:nvPr/>
        </p:nvGrpSpPr>
        <p:grpSpPr>
          <a:xfrm>
            <a:off x="9385097" y="2023410"/>
            <a:ext cx="1386693" cy="1490785"/>
            <a:chOff x="2292000" y="6110890"/>
            <a:chExt cx="1695470" cy="1822740"/>
          </a:xfrm>
        </p:grpSpPr>
        <p:grpSp>
          <p:nvGrpSpPr>
            <p:cNvPr id="267" name="Группа 266">
              <a:extLst>
                <a:ext uri="{FF2B5EF4-FFF2-40B4-BE49-F238E27FC236}">
                  <a16:creationId xmlns:a16="http://schemas.microsoft.com/office/drawing/2014/main" id="{58799D5B-D892-4D29-B0ED-F8F8B7A70D40}"/>
                </a:ext>
              </a:extLst>
            </p:cNvPr>
            <p:cNvGrpSpPr/>
            <p:nvPr/>
          </p:nvGrpSpPr>
          <p:grpSpPr>
            <a:xfrm>
              <a:off x="2292000" y="6110890"/>
              <a:ext cx="1675548" cy="953244"/>
              <a:chOff x="250885" y="5536653"/>
              <a:chExt cx="1675548" cy="953244"/>
            </a:xfrm>
          </p:grpSpPr>
          <p:pic>
            <p:nvPicPr>
              <p:cNvPr id="268" name="Рисунок 267" descr="Изображение выглядит как цветок, растение, Нивяник обыкновенный, лепесток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D7C35C19-201C-4DB7-937B-CCA5684E93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0885" y="5536654"/>
                <a:ext cx="939243" cy="953243"/>
              </a:xfrm>
              <a:prstGeom prst="rect">
                <a:avLst/>
              </a:prstGeom>
            </p:spPr>
          </p:pic>
          <p:pic>
            <p:nvPicPr>
              <p:cNvPr id="269" name="Рисунок 268" descr="Изображение выглядит как цветок, растение, Нивяник обыкновенный, лепесток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CD1C89B7-0327-4589-B58E-3F53AD28FF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7190" y="5536653"/>
                <a:ext cx="939243" cy="953243"/>
              </a:xfrm>
              <a:prstGeom prst="rect">
                <a:avLst/>
              </a:prstGeom>
            </p:spPr>
          </p:pic>
        </p:grpSp>
        <p:grpSp>
          <p:nvGrpSpPr>
            <p:cNvPr id="270" name="Группа 269">
              <a:extLst>
                <a:ext uri="{FF2B5EF4-FFF2-40B4-BE49-F238E27FC236}">
                  <a16:creationId xmlns:a16="http://schemas.microsoft.com/office/drawing/2014/main" id="{0C5C24E9-5E0A-4C02-9A43-12DA164F5055}"/>
                </a:ext>
              </a:extLst>
            </p:cNvPr>
            <p:cNvGrpSpPr/>
            <p:nvPr/>
          </p:nvGrpSpPr>
          <p:grpSpPr>
            <a:xfrm>
              <a:off x="2311922" y="6980386"/>
              <a:ext cx="1675548" cy="953244"/>
              <a:chOff x="250885" y="5536653"/>
              <a:chExt cx="1675548" cy="953244"/>
            </a:xfrm>
          </p:grpSpPr>
          <p:pic>
            <p:nvPicPr>
              <p:cNvPr id="271" name="Рисунок 270" descr="Изображение выглядит как цветок, растение, Нивяник обыкновенный, лепесток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6BFB9300-0236-4A0B-84D8-3DE527DEFD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0885" y="5536654"/>
                <a:ext cx="939243" cy="953243"/>
              </a:xfrm>
              <a:prstGeom prst="rect">
                <a:avLst/>
              </a:prstGeom>
            </p:spPr>
          </p:pic>
          <p:pic>
            <p:nvPicPr>
              <p:cNvPr id="272" name="Рисунок 271" descr="Изображение выглядит как цветок, растение, Нивяник обыкновенный, лепесток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A9B5CBF7-554A-4EC1-8614-C03FE9730D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7190" y="5536653"/>
                <a:ext cx="939243" cy="953243"/>
              </a:xfrm>
              <a:prstGeom prst="rect">
                <a:avLst/>
              </a:prstGeom>
            </p:spPr>
          </p:pic>
        </p:grpSp>
      </p:grpSp>
      <p:grpSp>
        <p:nvGrpSpPr>
          <p:cNvPr id="273" name="Группа 272">
            <a:extLst>
              <a:ext uri="{FF2B5EF4-FFF2-40B4-BE49-F238E27FC236}">
                <a16:creationId xmlns:a16="http://schemas.microsoft.com/office/drawing/2014/main" id="{8AA5098B-31CB-44E3-A17D-49EA9B6D293D}"/>
              </a:ext>
            </a:extLst>
          </p:cNvPr>
          <p:cNvGrpSpPr/>
          <p:nvPr/>
        </p:nvGrpSpPr>
        <p:grpSpPr>
          <a:xfrm>
            <a:off x="5537548" y="532110"/>
            <a:ext cx="1379548" cy="1423095"/>
            <a:chOff x="2264415" y="6110890"/>
            <a:chExt cx="1855041" cy="1913598"/>
          </a:xfrm>
        </p:grpSpPr>
        <p:grpSp>
          <p:nvGrpSpPr>
            <p:cNvPr id="274" name="Группа 273">
              <a:extLst>
                <a:ext uri="{FF2B5EF4-FFF2-40B4-BE49-F238E27FC236}">
                  <a16:creationId xmlns:a16="http://schemas.microsoft.com/office/drawing/2014/main" id="{F84CA6BD-AA49-441C-8C43-2E5843F685C7}"/>
                </a:ext>
              </a:extLst>
            </p:cNvPr>
            <p:cNvGrpSpPr/>
            <p:nvPr/>
          </p:nvGrpSpPr>
          <p:grpSpPr>
            <a:xfrm>
              <a:off x="2274000" y="6110890"/>
              <a:ext cx="1845456" cy="1448853"/>
              <a:chOff x="232885" y="5536653"/>
              <a:chExt cx="1845456" cy="1448853"/>
            </a:xfrm>
          </p:grpSpPr>
          <p:pic>
            <p:nvPicPr>
              <p:cNvPr id="278" name="Рисунок 277" descr="Изображение выглядит как цветок, растение, Нивяник обыкновенный, лепесток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51786DD6-0A82-40B1-B1B6-01D5176BA9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2885" y="5536653"/>
                <a:ext cx="939243" cy="953243"/>
              </a:xfrm>
              <a:prstGeom prst="rect">
                <a:avLst/>
              </a:prstGeom>
            </p:spPr>
          </p:pic>
          <p:pic>
            <p:nvPicPr>
              <p:cNvPr id="279" name="Рисунок 278" descr="Изображение выглядит как цветок, растение, Нивяник обыкновенный, лепесток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28B1AD58-6A1A-4B19-9529-5AE91117B1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39098" y="5547487"/>
                <a:ext cx="939243" cy="953243"/>
              </a:xfrm>
              <a:prstGeom prst="rect">
                <a:avLst/>
              </a:prstGeom>
            </p:spPr>
          </p:pic>
          <p:pic>
            <p:nvPicPr>
              <p:cNvPr id="280" name="Рисунок 279" descr="Изображение выглядит как цветок, растение, Нивяник обыкновенный, лепесток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314A31DE-5870-4CAA-9E8A-438879DC8C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4564" y="6032263"/>
                <a:ext cx="939243" cy="953243"/>
              </a:xfrm>
              <a:prstGeom prst="rect">
                <a:avLst/>
              </a:prstGeom>
            </p:spPr>
          </p:pic>
        </p:grpSp>
        <p:grpSp>
          <p:nvGrpSpPr>
            <p:cNvPr id="275" name="Группа 274">
              <a:extLst>
                <a:ext uri="{FF2B5EF4-FFF2-40B4-BE49-F238E27FC236}">
                  <a16:creationId xmlns:a16="http://schemas.microsoft.com/office/drawing/2014/main" id="{AB4981B7-102B-4A99-9D81-D0077A7CA28F}"/>
                </a:ext>
              </a:extLst>
            </p:cNvPr>
            <p:cNvGrpSpPr/>
            <p:nvPr/>
          </p:nvGrpSpPr>
          <p:grpSpPr>
            <a:xfrm>
              <a:off x="2264415" y="7050454"/>
              <a:ext cx="1812174" cy="974034"/>
              <a:chOff x="203378" y="5606721"/>
              <a:chExt cx="1812174" cy="974034"/>
            </a:xfrm>
          </p:grpSpPr>
          <p:pic>
            <p:nvPicPr>
              <p:cNvPr id="276" name="Рисунок 275" descr="Изображение выглядит как цветок, растение, Нивяник обыкновенный, лепесток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626342A4-B2F1-4283-950F-F9D41F1067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3378" y="5627512"/>
                <a:ext cx="939243" cy="953243"/>
              </a:xfrm>
              <a:prstGeom prst="rect">
                <a:avLst/>
              </a:prstGeom>
            </p:spPr>
          </p:pic>
          <p:pic>
            <p:nvPicPr>
              <p:cNvPr id="277" name="Рисунок 276" descr="Изображение выглядит как цветок, растение, Нивяник обыкновенный, лепесток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7D89F4D9-6679-41C3-A3B1-21AB118974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76309" y="5606721"/>
                <a:ext cx="939243" cy="953243"/>
              </a:xfrm>
              <a:prstGeom prst="rect">
                <a:avLst/>
              </a:prstGeom>
            </p:spPr>
          </p:pic>
        </p:grpSp>
      </p:grpSp>
      <p:pic>
        <p:nvPicPr>
          <p:cNvPr id="298" name="Picture 297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896708" y="2346211"/>
            <a:ext cx="2581275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100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59259E-6 L 0.44609 0.46528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305" y="2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96296E-6 L -0.14583 0.4919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92" y="24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48148E-6 L -0.16745 0.63704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72" y="3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96296E-6 L 0.12214 0.54699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07" y="27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1.85185E-6 L -0.32682 0.45834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41" y="2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7 L 0.59974 0.39537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87" y="19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81481E-6 L 0.1556 0.64606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73" y="32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33333E-6 L -0.30638 0.54491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26" y="27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000"/>
                            </p:stCondLst>
                            <p:childTnLst>
                              <p:par>
                                <p:cTn id="10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4.07407E-6 L -0.02656 0.62524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8" y="31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81481E-6 L -0.47969 0.44675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84" y="22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000"/>
                            </p:stCondLst>
                            <p:childTnLst>
                              <p:par>
                                <p:cTn id="1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1.85185E-6 L 0.13151 0.47754 " pathEditMode="relative" rAng="0" ptsTypes="AA">
                                      <p:cBhvr>
                                        <p:cTn id="147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76" y="2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000"/>
                            </p:stCondLst>
                            <p:childTnLst>
                              <p:par>
                                <p:cTn id="14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3.7037E-7 L 0.31289 0.64028 " pathEditMode="relative" rAng="0" ptsTypes="AA">
                                      <p:cBhvr>
                                        <p:cTn id="155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38" y="32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2000"/>
                            </p:stCondLst>
                            <p:childTnLst>
                              <p:par>
                                <p:cTn id="15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3.7037E-7 L 0.29649 0.57847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18" y="28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000"/>
                            </p:stCondLst>
                            <p:childTnLst>
                              <p:par>
                                <p:cTn id="16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3.7037E-6 L -0.19011 0.64931 " pathEditMode="relative" rAng="0" ptsTypes="AA">
                                      <p:cBhvr>
                                        <p:cTn id="171" dur="2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05" y="32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000"/>
                            </p:stCondLst>
                            <p:childTnLst>
                              <p:par>
                                <p:cTn id="17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4.81481E-6 L -0.62187 0.33033 " pathEditMode="relative" rAng="0" ptsTypes="AA">
                                      <p:cBhvr>
                                        <p:cTn id="17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094" y="1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2000"/>
                            </p:stCondLst>
                            <p:childTnLst>
                              <p:par>
                                <p:cTn id="18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4.07407E-6 L 0.59401 0.40186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701" y="20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200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4.07407E-6 L -0.14219 0.51481 " pathEditMode="relative" rAng="0" ptsTypes="AA">
                                      <p:cBhvr>
                                        <p:cTn id="2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09" y="25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2000"/>
                            </p:stCondLst>
                            <p:childTnLst>
                              <p:par>
                                <p:cTn id="21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22222E-6 L 0.15144 0.65416 " pathEditMode="relative" rAng="0" ptsTypes="AA">
                                      <p:cBhvr>
                                        <p:cTn id="220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65" y="3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4.81481E-6 L -0.19518 0.63194 " pathEditMode="relative" rAng="0" ptsTypes="AA">
                                      <p:cBhvr>
                                        <p:cTn id="228" dur="20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66" y="31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2000"/>
                            </p:stCondLst>
                            <p:childTnLst>
                              <p:par>
                                <p:cTn id="23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7.40741E-7 L -0.4858 0.44143 " pathEditMode="relative" rAng="0" ptsTypes="AA">
                                      <p:cBhvr>
                                        <p:cTn id="236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97" y="2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2000"/>
                            </p:stCondLst>
                            <p:childTnLst>
                              <p:par>
                                <p:cTn id="2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3.7037E-6 L 0.28802 0.50139 " pathEditMode="relative" rAng="0" ptsTypes="AA">
                                      <p:cBhvr>
                                        <p:cTn id="261" dur="20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01" y="2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2000"/>
                            </p:stCondLst>
                            <p:childTnLst>
                              <p:par>
                                <p:cTn id="26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59259E-6 L -0.00091 0.63357 " pathEditMode="relative" rAng="0" ptsTypes="AA">
                                      <p:cBhvr>
                                        <p:cTn id="269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3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2000"/>
                            </p:stCondLst>
                            <p:childTnLst>
                              <p:par>
                                <p:cTn id="27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2.77556E-17 L 0.29492 0.59097 " pathEditMode="relative" rAng="0" ptsTypes="AA">
                                      <p:cBhvr>
                                        <p:cTn id="277" dur="20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40" y="29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2000"/>
                            </p:stCondLst>
                            <p:childTnLst>
                              <p:par>
                                <p:cTn id="27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2.96296E-6 L -0.48542 0.5162 " pathEditMode="relative" rAng="0" ptsTypes="AA">
                                      <p:cBhvr>
                                        <p:cTn id="28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71" y="2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2000"/>
                            </p:stCondLst>
                            <p:childTnLst>
                              <p:par>
                                <p:cTn id="28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7037E-6 L -0.16888 0.44121 " pathEditMode="relative" rAng="0" ptsTypes="AA">
                                      <p:cBhvr>
                                        <p:cTn id="293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51" y="2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2000"/>
                            </p:stCondLst>
                            <p:childTnLst>
                              <p:par>
                                <p:cTn id="29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13E0DC3-252E-4B9C-9A53-61A2C349B80C}"/>
</file>

<file path=customXml/itemProps2.xml><?xml version="1.0" encoding="utf-8"?>
<ds:datastoreItem xmlns:ds="http://schemas.openxmlformats.org/officeDocument/2006/customXml" ds:itemID="{A3605D20-CC99-46A9-8139-A2CFFEE3F4E1}"/>
</file>

<file path=customXml/itemProps3.xml><?xml version="1.0" encoding="utf-8"?>
<ds:datastoreItem xmlns:ds="http://schemas.openxmlformats.org/officeDocument/2006/customXml" ds:itemID="{3C454223-4BC1-425E-8DB7-899906FF4561}"/>
</file>

<file path=docProps/app.xml><?xml version="1.0" encoding="utf-8"?>
<Properties xmlns="http://schemas.openxmlformats.org/officeDocument/2006/extended-properties" xmlns:vt="http://schemas.openxmlformats.org/officeDocument/2006/docPropsVTypes">
  <TotalTime>3151</TotalTime>
  <Words>6</Words>
  <Application>Microsoft Office PowerPoint</Application>
  <PresentationFormat>Широкоэкранный</PresentationFormat>
  <Paragraphs>6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22</cp:revision>
  <dcterms:created xsi:type="dcterms:W3CDTF">2024-02-29T08:46:22Z</dcterms:created>
  <dcterms:modified xsi:type="dcterms:W3CDTF">2024-04-23T23:28:00Z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