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16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4" autoAdjust="0"/>
    <p:restoredTop sz="91966" autoAdjust="0"/>
  </p:normalViewPr>
  <p:slideViewPr>
    <p:cSldViewPr snapToGrid="0">
      <p:cViewPr varScale="1">
        <p:scale>
          <a:sx n="63" d="100"/>
          <a:sy n="63" d="100"/>
        </p:scale>
        <p:origin x="776" y="36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20.08.2024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svg"/><Relationship Id="rId20" Type="http://schemas.openxmlformats.org/officeDocument/2006/relationships/image" Target="../media/image16.png"/><Relationship Id="rId21" Type="http://schemas.openxmlformats.org/officeDocument/2006/relationships/image" Target="../media/image17.png"/><Relationship Id="rId22" Type="http://schemas.microsoft.com/office/2007/relationships/hdphoto" Target="../media/hdphoto2.wdp"/><Relationship Id="rId23" Type="http://schemas.openxmlformats.org/officeDocument/2006/relationships/image" Target="../media/image18.png"/><Relationship Id="rId24" Type="http://schemas.microsoft.com/office/2007/relationships/hdphoto" Target="../media/hdphoto3.wdp"/><Relationship Id="rId25" Type="http://schemas.openxmlformats.org/officeDocument/2006/relationships/image" Target="../media/image19.png"/><Relationship Id="rId26" Type="http://schemas.microsoft.com/office/2007/relationships/hdphoto" Target="../media/hdphoto4.wdp"/><Relationship Id="rId27" Type="http://schemas.openxmlformats.org/officeDocument/2006/relationships/image" Target="../media/image20.png"/><Relationship Id="rId28" Type="http://schemas.openxmlformats.org/officeDocument/2006/relationships/image" Target="../media/image21.png"/><Relationship Id="rId29" Type="http://schemas.openxmlformats.org/officeDocument/2006/relationships/image" Target="../media/image22.png"/><Relationship Id="rId30" Type="http://schemas.openxmlformats.org/officeDocument/2006/relationships/image" Target="../media/image23.png"/><Relationship Id="rId31" Type="http://schemas.openxmlformats.org/officeDocument/2006/relationships/image" Target="../media/image24.png"/><Relationship Id="rId32" Type="http://schemas.microsoft.com/office/2007/relationships/hdphoto" Target="../media/hdphoto5.wdp"/><Relationship Id="rId33" Type="http://schemas.openxmlformats.org/officeDocument/2006/relationships/image" Target="../media/image25.png"/><Relationship Id="rId34" Type="http://schemas.openxmlformats.org/officeDocument/2006/relationships/image" Target="../media/image26.png"/><Relationship Id="rId35" Type="http://schemas.openxmlformats.org/officeDocument/2006/relationships/image" Target="../media/image27.png"/><Relationship Id="rId36" Type="http://schemas.openxmlformats.org/officeDocument/2006/relationships/image" Target="../media/image28.png"/><Relationship Id="rId37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Рисунок 71" descr="Изображение выглядит как ткань, одежда, шаблон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C57D1864-9D83-B158-67A5-FE33561A094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438"/>
          <a:stretch/>
        </p:blipFill>
        <p:spPr>
          <a:xfrm>
            <a:off x="-23337" y="14170"/>
            <a:ext cx="12233912" cy="685166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B665622-7840-49AB-F2BC-4B1BDA1A877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853" y="0"/>
            <a:ext cx="739722" cy="68781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9FAB45-5DAB-D095-3CB4-C0AB141E02C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47782" y="6032503"/>
            <a:ext cx="956176" cy="943119"/>
          </a:xfrm>
          <a:prstGeom prst="rect">
            <a:avLst/>
          </a:prstGeom>
        </p:spPr>
      </p:pic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6C8950D9-8DB8-79EC-58F0-2EF3A479FA24}"/>
              </a:ext>
            </a:extLst>
          </p:cNvPr>
          <p:cNvGrpSpPr/>
          <p:nvPr/>
        </p:nvGrpSpPr>
        <p:grpSpPr>
          <a:xfrm>
            <a:off x="7492868" y="4936319"/>
            <a:ext cx="1143173" cy="1143173"/>
            <a:chOff x="6706870" y="5264367"/>
            <a:chExt cx="1396061" cy="1396061"/>
          </a:xfrm>
        </p:grpSpPr>
        <p:sp>
          <p:nvSpPr>
            <p:cNvPr id="63" name="Прямоугольник 62">
              <a:extLst>
                <a:ext uri="{FF2B5EF4-FFF2-40B4-BE49-F238E27FC236}">
                  <a16:creationId xmlns:a16="http://schemas.microsoft.com/office/drawing/2014/main" id="{401DAB4B-56EC-EF6B-3EE3-D9B2670637E3}"/>
                </a:ext>
              </a:extLst>
            </p:cNvPr>
            <p:cNvSpPr/>
            <p:nvPr/>
          </p:nvSpPr>
          <p:spPr>
            <a:xfrm>
              <a:off x="6706870" y="526436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5" name="Рисунок 4" descr="Изображение выглядит как искусство, цветок, снежинка&#10;&#10;Автоматически созданное описание">
              <a:extLst>
                <a:ext uri="{FF2B5EF4-FFF2-40B4-BE49-F238E27FC236}">
                  <a16:creationId xmlns:a16="http://schemas.microsoft.com/office/drawing/2014/main" id="{295F9A40-B89D-0626-C3D7-02103ABBF53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57517" y="5351136"/>
              <a:ext cx="1242306" cy="1242306"/>
            </a:xfrm>
            <a:prstGeom prst="rect">
              <a:avLst/>
            </a:prstGeom>
          </p:spPr>
        </p:pic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39282A97-87BD-B1F4-C51B-07CE9361D912}"/>
              </a:ext>
            </a:extLst>
          </p:cNvPr>
          <p:cNvGrpSpPr/>
          <p:nvPr/>
        </p:nvGrpSpPr>
        <p:grpSpPr>
          <a:xfrm>
            <a:off x="7499070" y="3324294"/>
            <a:ext cx="1151985" cy="1143173"/>
            <a:chOff x="6696110" y="3589505"/>
            <a:chExt cx="1406822" cy="1396061"/>
          </a:xfrm>
        </p:grpSpPr>
        <p:sp>
          <p:nvSpPr>
            <p:cNvPr id="43" name="Прямоугольник 42">
              <a:extLst>
                <a:ext uri="{FF2B5EF4-FFF2-40B4-BE49-F238E27FC236}">
                  <a16:creationId xmlns:a16="http://schemas.microsoft.com/office/drawing/2014/main" id="{71E4A53A-79EC-FAF2-ADCC-D8A291BF7387}"/>
                </a:ext>
              </a:extLst>
            </p:cNvPr>
            <p:cNvSpPr/>
            <p:nvPr/>
          </p:nvSpPr>
          <p:spPr>
            <a:xfrm>
              <a:off x="6706871" y="3589505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9" name="Рисунок 8" descr="Изображение выглядит как теннис, ракетка&#10;&#10;Автоматически созданное описание">
              <a:extLst>
                <a:ext uri="{FF2B5EF4-FFF2-40B4-BE49-F238E27FC236}">
                  <a16:creationId xmlns:a16="http://schemas.microsoft.com/office/drawing/2014/main" id="{8178D508-5F95-852E-3F8D-693C3376F3F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96110" y="3617482"/>
              <a:ext cx="1365120" cy="1365120"/>
            </a:xfrm>
            <a:prstGeom prst="rect">
              <a:avLst/>
            </a:prstGeom>
          </p:spPr>
        </p:pic>
      </p:grp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D7B67FE8-C169-FE0C-0F89-959949227090}"/>
              </a:ext>
            </a:extLst>
          </p:cNvPr>
          <p:cNvGrpSpPr/>
          <p:nvPr/>
        </p:nvGrpSpPr>
        <p:grpSpPr>
          <a:xfrm>
            <a:off x="7499070" y="406963"/>
            <a:ext cx="1143175" cy="1156919"/>
            <a:chOff x="6706869" y="236290"/>
            <a:chExt cx="1396063" cy="1412847"/>
          </a:xfrm>
        </p:grpSpPr>
        <p:sp>
          <p:nvSpPr>
            <p:cNvPr id="50" name="Прямоугольник 49">
              <a:extLst>
                <a:ext uri="{FF2B5EF4-FFF2-40B4-BE49-F238E27FC236}">
                  <a16:creationId xmlns:a16="http://schemas.microsoft.com/office/drawing/2014/main" id="{746429F6-36D4-1A74-C8B0-1C3D38EBC357}"/>
                </a:ext>
              </a:extLst>
            </p:cNvPr>
            <p:cNvSpPr/>
            <p:nvPr/>
          </p:nvSpPr>
          <p:spPr>
            <a:xfrm>
              <a:off x="6706871" y="236290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4" name="Рисунок 13" descr="Изображение выглядит как снеговик, мультфильм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9CC0703E-4805-7656-AA7A-0BEF6DAE1E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6869" y="253075"/>
              <a:ext cx="1396062" cy="1396062"/>
            </a:xfrm>
            <a:prstGeom prst="rect">
              <a:avLst/>
            </a:prstGeom>
          </p:spPr>
        </p:pic>
      </p:grp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C1927063-AE22-1AAA-BA8D-94D3DA00DD9E}"/>
              </a:ext>
            </a:extLst>
          </p:cNvPr>
          <p:cNvGrpSpPr/>
          <p:nvPr/>
        </p:nvGrpSpPr>
        <p:grpSpPr>
          <a:xfrm>
            <a:off x="5103034" y="5506428"/>
            <a:ext cx="1207366" cy="1202137"/>
            <a:chOff x="4708707" y="5238255"/>
            <a:chExt cx="1474454" cy="1468068"/>
          </a:xfrm>
        </p:grpSpPr>
        <p:sp>
          <p:nvSpPr>
            <p:cNvPr id="42" name="Прямоугольник 41">
              <a:extLst>
                <a:ext uri="{FF2B5EF4-FFF2-40B4-BE49-F238E27FC236}">
                  <a16:creationId xmlns:a16="http://schemas.microsoft.com/office/drawing/2014/main" id="{DB30AD02-757B-89B7-60F7-985A8115921A}"/>
                </a:ext>
              </a:extLst>
            </p:cNvPr>
            <p:cNvSpPr/>
            <p:nvPr/>
          </p:nvSpPr>
          <p:spPr>
            <a:xfrm>
              <a:off x="4787100" y="528101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6" name="Рисунок 15" descr="Изображение выглядит как круг, сфера, луна&#10;&#10;Автоматически созданное описание">
              <a:extLst>
                <a:ext uri="{FF2B5EF4-FFF2-40B4-BE49-F238E27FC236}">
                  <a16:creationId xmlns:a16="http://schemas.microsoft.com/office/drawing/2014/main" id="{62ED0579-41BF-27B0-B971-E96DCC1A79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8707" y="5238255"/>
              <a:ext cx="1468068" cy="1468068"/>
            </a:xfrm>
            <a:prstGeom prst="rect">
              <a:avLst/>
            </a:prstGeom>
          </p:spPr>
        </p:pic>
      </p:grp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245D86DD-B718-AE3D-DAD3-54761D843EFB}"/>
              </a:ext>
            </a:extLst>
          </p:cNvPr>
          <p:cNvGrpSpPr/>
          <p:nvPr/>
        </p:nvGrpSpPr>
        <p:grpSpPr>
          <a:xfrm>
            <a:off x="1146275" y="450460"/>
            <a:ext cx="1182300" cy="1143173"/>
            <a:chOff x="1171674" y="197572"/>
            <a:chExt cx="1443843" cy="1396061"/>
          </a:xfrm>
        </p:grpSpPr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id="{254238E9-27BA-00F4-2CA4-A7322602F232}"/>
                </a:ext>
              </a:extLst>
            </p:cNvPr>
            <p:cNvSpPr/>
            <p:nvPr/>
          </p:nvSpPr>
          <p:spPr>
            <a:xfrm>
              <a:off x="1171674" y="197572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9" name="Рисунок 18" descr="Изображение выглядит как шляпа, головной убор, одежда, Панама&#10;&#10;Автоматически созданное описание">
              <a:extLst>
                <a:ext uri="{FF2B5EF4-FFF2-40B4-BE49-F238E27FC236}">
                  <a16:creationId xmlns:a16="http://schemas.microsoft.com/office/drawing/2014/main" id="{73EE7BAB-74E0-C8BA-D619-EDDEA3BC3E4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8796" y="368414"/>
              <a:ext cx="1426721" cy="1070041"/>
            </a:xfrm>
            <a:prstGeom prst="rect">
              <a:avLst/>
            </a:prstGeom>
          </p:spPr>
        </p:pic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0BACD857-C950-C8A6-075D-E6F14E119F3A}"/>
              </a:ext>
            </a:extLst>
          </p:cNvPr>
          <p:cNvGrpSpPr/>
          <p:nvPr/>
        </p:nvGrpSpPr>
        <p:grpSpPr>
          <a:xfrm>
            <a:off x="1146274" y="1903802"/>
            <a:ext cx="1158839" cy="1155731"/>
            <a:chOff x="1171674" y="1912897"/>
            <a:chExt cx="1415193" cy="1411397"/>
          </a:xfrm>
        </p:grpSpPr>
        <p:sp>
          <p:nvSpPr>
            <p:cNvPr id="27" name="Прямоугольник 26">
              <a:extLst>
                <a:ext uri="{FF2B5EF4-FFF2-40B4-BE49-F238E27FC236}">
                  <a16:creationId xmlns:a16="http://schemas.microsoft.com/office/drawing/2014/main" id="{735ECDA6-85CC-3D30-CA69-2386F1CB211E}"/>
                </a:ext>
              </a:extLst>
            </p:cNvPr>
            <p:cNvSpPr/>
            <p:nvPr/>
          </p:nvSpPr>
          <p:spPr>
            <a:xfrm>
              <a:off x="1171674" y="191289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2" name="Рисунок 21" descr="Изображение выглядит как шарф, искусство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5023AFB5-6F04-3776-BA22-67991585AC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9016" y="1928233"/>
              <a:ext cx="1377851" cy="1396061"/>
            </a:xfrm>
            <a:prstGeom prst="rect">
              <a:avLst/>
            </a:prstGeom>
          </p:spPr>
        </p:pic>
      </p:grp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B64CBFFE-FEB9-790E-3079-C45C1447D441}"/>
              </a:ext>
            </a:extLst>
          </p:cNvPr>
          <p:cNvGrpSpPr/>
          <p:nvPr/>
        </p:nvGrpSpPr>
        <p:grpSpPr>
          <a:xfrm>
            <a:off x="1146274" y="3313497"/>
            <a:ext cx="1143173" cy="1143173"/>
            <a:chOff x="1171674" y="3628223"/>
            <a:chExt cx="1396061" cy="1396061"/>
          </a:xfrm>
        </p:grpSpPr>
        <p:sp>
          <p:nvSpPr>
            <p:cNvPr id="33" name="Прямоугольник 32">
              <a:extLst>
                <a:ext uri="{FF2B5EF4-FFF2-40B4-BE49-F238E27FC236}">
                  <a16:creationId xmlns:a16="http://schemas.microsoft.com/office/drawing/2014/main" id="{E02BD50E-5080-97CC-6F78-2EB72A486722}"/>
                </a:ext>
              </a:extLst>
            </p:cNvPr>
            <p:cNvSpPr/>
            <p:nvPr/>
          </p:nvSpPr>
          <p:spPr>
            <a:xfrm>
              <a:off x="1171674" y="3628223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4" name="Рисунок 23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0BA74C73-D915-66EE-1071-1719F68366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3578" y="3710128"/>
              <a:ext cx="1232250" cy="1232250"/>
            </a:xfrm>
            <a:prstGeom prst="rect">
              <a:avLst/>
            </a:prstGeom>
          </p:spPr>
        </p:pic>
      </p:grp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A335FE16-F81B-1542-CAE0-F41E6B536ED7}"/>
              </a:ext>
            </a:extLst>
          </p:cNvPr>
          <p:cNvGrpSpPr/>
          <p:nvPr/>
        </p:nvGrpSpPr>
        <p:grpSpPr>
          <a:xfrm>
            <a:off x="7503793" y="1905747"/>
            <a:ext cx="1153802" cy="1197792"/>
            <a:chOff x="6693891" y="1912897"/>
            <a:chExt cx="1409041" cy="1462762"/>
          </a:xfrm>
        </p:grpSpPr>
        <p:sp>
          <p:nvSpPr>
            <p:cNvPr id="48" name="Прямоугольник 47">
              <a:extLst>
                <a:ext uri="{FF2B5EF4-FFF2-40B4-BE49-F238E27FC236}">
                  <a16:creationId xmlns:a16="http://schemas.microsoft.com/office/drawing/2014/main" id="{1114DE5F-517F-A60F-95D2-B9764FDC97CE}"/>
                </a:ext>
              </a:extLst>
            </p:cNvPr>
            <p:cNvSpPr/>
            <p:nvPr/>
          </p:nvSpPr>
          <p:spPr>
            <a:xfrm>
              <a:off x="6706871" y="191289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9" name="Рисунок 28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5264B64D-4EA6-159F-5B0A-FB5D294CFCD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93891" y="1979597"/>
              <a:ext cx="1396062" cy="1396062"/>
            </a:xfrm>
            <a:prstGeom prst="rect">
              <a:avLst/>
            </a:prstGeom>
          </p:spPr>
        </p:pic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A09E8198-CB6F-8DEE-EF43-85AA14CF1F15}"/>
              </a:ext>
            </a:extLst>
          </p:cNvPr>
          <p:cNvGrpSpPr/>
          <p:nvPr/>
        </p:nvGrpSpPr>
        <p:grpSpPr>
          <a:xfrm>
            <a:off x="3336362" y="5529390"/>
            <a:ext cx="1143173" cy="1143173"/>
            <a:chOff x="2942035" y="5274259"/>
            <a:chExt cx="1396061" cy="1396061"/>
          </a:xfrm>
        </p:grpSpPr>
        <p:sp>
          <p:nvSpPr>
            <p:cNvPr id="41" name="Прямоугольник 40">
              <a:extLst>
                <a:ext uri="{FF2B5EF4-FFF2-40B4-BE49-F238E27FC236}">
                  <a16:creationId xmlns:a16="http://schemas.microsoft.com/office/drawing/2014/main" id="{A3D142E0-22B6-5FF3-E6ED-8C500B0EF34F}"/>
                </a:ext>
              </a:extLst>
            </p:cNvPr>
            <p:cNvSpPr/>
            <p:nvPr/>
          </p:nvSpPr>
          <p:spPr>
            <a:xfrm>
              <a:off x="2942035" y="5274259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34" name="Рисунок 33" descr="Изображение выглядит как рождественская елка, рождество, рождественские украшения, Праздничное украше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53E065C7-D6ED-A374-B484-AA9E626DBC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5501" y="5302121"/>
              <a:ext cx="1247890" cy="1247890"/>
            </a:xfrm>
            <a:prstGeom prst="rect">
              <a:avLst/>
            </a:prstGeom>
          </p:spPr>
        </p:pic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E07F5FFF-5D41-D3D5-7B7F-6F2E4167C5EA}"/>
              </a:ext>
            </a:extLst>
          </p:cNvPr>
          <p:cNvGrpSpPr/>
          <p:nvPr/>
        </p:nvGrpSpPr>
        <p:grpSpPr>
          <a:xfrm>
            <a:off x="1127202" y="4897037"/>
            <a:ext cx="1178762" cy="1178762"/>
            <a:chOff x="1151788" y="5252527"/>
            <a:chExt cx="1439523" cy="1439523"/>
          </a:xfrm>
        </p:grpSpPr>
        <p:sp>
          <p:nvSpPr>
            <p:cNvPr id="61" name="Прямоугольник 60">
              <a:extLst>
                <a:ext uri="{FF2B5EF4-FFF2-40B4-BE49-F238E27FC236}">
                  <a16:creationId xmlns:a16="http://schemas.microsoft.com/office/drawing/2014/main" id="{65450D73-B5BE-5F22-1085-9C41A6F49705}"/>
                </a:ext>
              </a:extLst>
            </p:cNvPr>
            <p:cNvSpPr/>
            <p:nvPr/>
          </p:nvSpPr>
          <p:spPr>
            <a:xfrm>
              <a:off x="1171674" y="526436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36" name="Рисунок 35" descr="Изображение выглядит как катание на сноуборде, искусство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D602D38F-668F-2202-DF45-75B323D5B5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1788" y="5252527"/>
              <a:ext cx="1439523" cy="1439523"/>
            </a:xfrm>
            <a:prstGeom prst="rect">
              <a:avLst/>
            </a:prstGeom>
          </p:spPr>
        </p:pic>
      </p:grpSp>
      <p:pic>
        <p:nvPicPr>
          <p:cNvPr id="124" name="Рисунок 123" descr="Флажок со сплошной заливкой">
            <a:extLst>
              <a:ext uri="{FF2B5EF4-FFF2-40B4-BE49-F238E27FC236}">
                <a16:creationId xmlns:a16="http://schemas.microsoft.com/office/drawing/2014/main" id="{622FC79F-5919-0B51-B84F-C41A51E811E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>
            <a:off x="7612096" y="1997038"/>
            <a:ext cx="1003524" cy="1003524"/>
          </a:xfrm>
          <a:prstGeom prst="rect">
            <a:avLst/>
          </a:prstGeom>
        </p:spPr>
      </p:pic>
      <p:pic>
        <p:nvPicPr>
          <p:cNvPr id="127" name="Рисунок 126" descr="Флажок со сплошной заливкой">
            <a:extLst>
              <a:ext uri="{FF2B5EF4-FFF2-40B4-BE49-F238E27FC236}">
                <a16:creationId xmlns:a16="http://schemas.microsoft.com/office/drawing/2014/main" id="{794619FC-9B1E-BB04-CD18-04F3FE2A3FD4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>
            <a:off x="7585016" y="539073"/>
            <a:ext cx="1003524" cy="1003524"/>
          </a:xfrm>
          <a:prstGeom prst="rect">
            <a:avLst/>
          </a:prstGeom>
        </p:spPr>
      </p:pic>
      <p:pic>
        <p:nvPicPr>
          <p:cNvPr id="128" name="Рисунок 127" descr="Флажок со сплошной заливкой">
            <a:extLst>
              <a:ext uri="{FF2B5EF4-FFF2-40B4-BE49-F238E27FC236}">
                <a16:creationId xmlns:a16="http://schemas.microsoft.com/office/drawing/2014/main" id="{3366369E-4EFC-019C-9060-18142D3A5B1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>
            <a:off x="3432198" y="5643982"/>
            <a:ext cx="1003524" cy="1003524"/>
          </a:xfrm>
          <a:prstGeom prst="rect">
            <a:avLst/>
          </a:prstGeom>
        </p:spPr>
      </p:pic>
      <p:pic>
        <p:nvPicPr>
          <p:cNvPr id="129" name="Рисунок 128" descr="Флажок со сплошной заливкой">
            <a:extLst>
              <a:ext uri="{FF2B5EF4-FFF2-40B4-BE49-F238E27FC236}">
                <a16:creationId xmlns:a16="http://schemas.microsoft.com/office/drawing/2014/main" id="{FF6A3E7D-38F2-C733-0E9C-989BF9DBD797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>
            <a:off x="7585016" y="5000589"/>
            <a:ext cx="1003524" cy="1003524"/>
          </a:xfrm>
          <a:prstGeom prst="rect">
            <a:avLst/>
          </a:prstGeom>
        </p:spPr>
      </p:pic>
      <p:pic>
        <p:nvPicPr>
          <p:cNvPr id="130" name="Рисунок 129" descr="Флажок со сплошной заливкой">
            <a:extLst>
              <a:ext uri="{FF2B5EF4-FFF2-40B4-BE49-F238E27FC236}">
                <a16:creationId xmlns:a16="http://schemas.microsoft.com/office/drawing/2014/main" id="{02A0340B-64CE-4387-B7C7-C708F6E99D8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>
            <a:off x="5273803" y="5619083"/>
            <a:ext cx="1003524" cy="1003524"/>
          </a:xfrm>
          <a:prstGeom prst="rect">
            <a:avLst/>
          </a:prstGeom>
        </p:spPr>
      </p:pic>
      <p:pic>
        <p:nvPicPr>
          <p:cNvPr id="131" name="Рисунок 130" descr="Флажок со сплошной заливкой">
            <a:extLst>
              <a:ext uri="{FF2B5EF4-FFF2-40B4-BE49-F238E27FC236}">
                <a16:creationId xmlns:a16="http://schemas.microsoft.com/office/drawing/2014/main" id="{69722D3E-98C8-0B9B-E0F6-2544AA25A26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>
            <a:off x="1234043" y="5000589"/>
            <a:ext cx="1003524" cy="1003524"/>
          </a:xfrm>
          <a:prstGeom prst="rect">
            <a:avLst/>
          </a:prstGeom>
        </p:spPr>
      </p:pic>
      <p:pic>
        <p:nvPicPr>
          <p:cNvPr id="132" name="Рисунок 131" descr="Флажок со сплошной заливкой">
            <a:extLst>
              <a:ext uri="{FF2B5EF4-FFF2-40B4-BE49-F238E27FC236}">
                <a16:creationId xmlns:a16="http://schemas.microsoft.com/office/drawing/2014/main" id="{36FEE85A-3886-B8C3-7C53-2109B238712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>
            <a:off x="1259782" y="2060705"/>
            <a:ext cx="1003524" cy="1003524"/>
          </a:xfrm>
          <a:prstGeom prst="rect">
            <a:avLst/>
          </a:prstGeom>
        </p:spPr>
      </p:pic>
      <p:pic>
        <p:nvPicPr>
          <p:cNvPr id="69" name="Рисунок 68" descr="Изображение выглядит как строительство, дерево, окно, картина&#10;&#10;Автоматически созданное описание">
            <a:extLst>
              <a:ext uri="{FF2B5EF4-FFF2-40B4-BE49-F238E27FC236}">
                <a16:creationId xmlns:a16="http://schemas.microsoft.com/office/drawing/2014/main" id="{EADC2D1C-CDC9-5BFF-B1C2-1F4EA1A1CBF0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" b="1457"/>
          <a:stretch/>
        </p:blipFill>
        <p:spPr>
          <a:xfrm>
            <a:off x="2437791" y="442596"/>
            <a:ext cx="4912194" cy="49137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CDFCF352-3225-2CBB-1F55-03652A38E91B}"/>
              </a:ext>
            </a:extLst>
          </p:cNvPr>
          <p:cNvGrpSpPr/>
          <p:nvPr/>
        </p:nvGrpSpPr>
        <p:grpSpPr>
          <a:xfrm>
            <a:off x="7503793" y="3325243"/>
            <a:ext cx="1151985" cy="1143173"/>
            <a:chOff x="6696110" y="3589505"/>
            <a:chExt cx="1406822" cy="1396061"/>
          </a:xfrm>
        </p:grpSpPr>
        <p:sp>
          <p:nvSpPr>
            <p:cNvPr id="3" name="Прямоугольник 2">
              <a:extLst>
                <a:ext uri="{FF2B5EF4-FFF2-40B4-BE49-F238E27FC236}">
                  <a16:creationId xmlns:a16="http://schemas.microsoft.com/office/drawing/2014/main" id="{4FE02214-C19E-8F05-B0FA-72DD24F70F65}"/>
                </a:ext>
              </a:extLst>
            </p:cNvPr>
            <p:cNvSpPr/>
            <p:nvPr/>
          </p:nvSpPr>
          <p:spPr>
            <a:xfrm>
              <a:off x="6706871" y="3589505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6" name="Рисунок 5" descr="Изображение выглядит как теннис, ракетка&#10;&#10;Автоматически созданное описание">
              <a:extLst>
                <a:ext uri="{FF2B5EF4-FFF2-40B4-BE49-F238E27FC236}">
                  <a16:creationId xmlns:a16="http://schemas.microsoft.com/office/drawing/2014/main" id="{6EF5F13B-D5BC-A410-817D-142B2128FE98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96110" y="3617482"/>
              <a:ext cx="1365120" cy="1365120"/>
            </a:xfrm>
            <a:prstGeom prst="rect">
              <a:avLst/>
            </a:prstGeom>
          </p:spPr>
        </p:pic>
      </p:grpSp>
      <p:sp>
        <p:nvSpPr>
          <p:cNvPr id="125" name="Знак умножения 124">
            <a:extLst>
              <a:ext uri="{FF2B5EF4-FFF2-40B4-BE49-F238E27FC236}">
                <a16:creationId xmlns:a16="http://schemas.microsoft.com/office/drawing/2014/main" id="{84504256-6D0C-BC81-556E-D716916A5619}"/>
              </a:ext>
            </a:extLst>
          </p:cNvPr>
          <p:cNvSpPr/>
          <p:nvPr/>
        </p:nvSpPr>
        <p:spPr>
          <a:xfrm>
            <a:off x="7496852" y="3321330"/>
            <a:ext cx="1143173" cy="1143173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3DA4FF0D-620B-72EC-19F1-7EB102C83FD9}"/>
              </a:ext>
            </a:extLst>
          </p:cNvPr>
          <p:cNvGrpSpPr/>
          <p:nvPr/>
        </p:nvGrpSpPr>
        <p:grpSpPr>
          <a:xfrm>
            <a:off x="1146274" y="3313495"/>
            <a:ext cx="1143173" cy="1143173"/>
            <a:chOff x="1171674" y="3628223"/>
            <a:chExt cx="1396061" cy="1396061"/>
          </a:xfrm>
        </p:grpSpPr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4732C1FB-85D3-0988-7C0F-1171292A2EBD}"/>
                </a:ext>
              </a:extLst>
            </p:cNvPr>
            <p:cNvSpPr/>
            <p:nvPr/>
          </p:nvSpPr>
          <p:spPr>
            <a:xfrm>
              <a:off x="1171674" y="3628223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3" name="Рисунок 12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7883E8C3-0788-7BAE-7DD4-3A5D01C34EBF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3578" y="3710128"/>
              <a:ext cx="1232250" cy="1232250"/>
            </a:xfrm>
            <a:prstGeom prst="rect">
              <a:avLst/>
            </a:prstGeom>
          </p:spPr>
        </p:pic>
      </p:grpSp>
      <p:sp>
        <p:nvSpPr>
          <p:cNvPr id="126" name="Знак умножения 125">
            <a:extLst>
              <a:ext uri="{FF2B5EF4-FFF2-40B4-BE49-F238E27FC236}">
                <a16:creationId xmlns:a16="http://schemas.microsoft.com/office/drawing/2014/main" id="{CD188F3C-B86A-F30F-C9EC-6AA4CFEB6A30}"/>
              </a:ext>
            </a:extLst>
          </p:cNvPr>
          <p:cNvSpPr/>
          <p:nvPr/>
        </p:nvSpPr>
        <p:spPr>
          <a:xfrm>
            <a:off x="1139198" y="3321330"/>
            <a:ext cx="1143173" cy="1143173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8CCB4333-9AA7-4C2E-BFF1-E8183C3FBC33}"/>
              </a:ext>
            </a:extLst>
          </p:cNvPr>
          <p:cNvGrpSpPr/>
          <p:nvPr/>
        </p:nvGrpSpPr>
        <p:grpSpPr>
          <a:xfrm>
            <a:off x="1144655" y="456873"/>
            <a:ext cx="1182300" cy="1143173"/>
            <a:chOff x="1171674" y="197572"/>
            <a:chExt cx="1443843" cy="1396061"/>
          </a:xfrm>
        </p:grpSpPr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AEC0B177-69C8-1DC1-AE67-515B13F9565D}"/>
                </a:ext>
              </a:extLst>
            </p:cNvPr>
            <p:cNvSpPr/>
            <p:nvPr/>
          </p:nvSpPr>
          <p:spPr>
            <a:xfrm>
              <a:off x="1171674" y="197572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8" name="Рисунок 17" descr="Изображение выглядит как шляпа, головной убор, одежда, Панама&#10;&#10;Автоматически созданное описание">
              <a:extLst>
                <a:ext uri="{FF2B5EF4-FFF2-40B4-BE49-F238E27FC236}">
                  <a16:creationId xmlns:a16="http://schemas.microsoft.com/office/drawing/2014/main" id="{1DE69F63-AFB4-BE45-C2C4-BB4CC52F9C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6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8796" y="368414"/>
              <a:ext cx="1426721" cy="1070041"/>
            </a:xfrm>
            <a:prstGeom prst="rect">
              <a:avLst/>
            </a:prstGeom>
          </p:spPr>
        </p:pic>
      </p:grpSp>
      <p:sp>
        <p:nvSpPr>
          <p:cNvPr id="31" name="Знак умножения 30">
            <a:extLst>
              <a:ext uri="{FF2B5EF4-FFF2-40B4-BE49-F238E27FC236}">
                <a16:creationId xmlns:a16="http://schemas.microsoft.com/office/drawing/2014/main" id="{C85F0FC7-DCE0-7358-566E-102F311EB39C}"/>
              </a:ext>
            </a:extLst>
          </p:cNvPr>
          <p:cNvSpPr/>
          <p:nvPr/>
        </p:nvSpPr>
        <p:spPr>
          <a:xfrm>
            <a:off x="1139198" y="458293"/>
            <a:ext cx="1143173" cy="1143173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5" name="Рисунок 24" descr="Изображение выглядит как рождественская елка, рождество, рождественские украшения, Праздничное украшение&#10;&#10;Автоматически созданное описание">
            <a:extLst>
              <a:ext uri="{FF2B5EF4-FFF2-40B4-BE49-F238E27FC236}">
                <a16:creationId xmlns:a16="http://schemas.microsoft.com/office/drawing/2014/main" id="{08C5ACDC-8976-01E7-ACB2-1CFA89CC96B7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442" y="2114841"/>
            <a:ext cx="2412977" cy="2412977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катание на сноуборде, искусство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C560471F-94BD-F65C-4FAA-76D5D88F6CBD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6662" y="3290357"/>
            <a:ext cx="1940453" cy="1940453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309A0391-98BE-7234-282B-68EF91C1D9F6}"/>
              </a:ext>
            </a:extLst>
          </p:cNvPr>
          <p:cNvGrpSpPr/>
          <p:nvPr/>
        </p:nvGrpSpPr>
        <p:grpSpPr>
          <a:xfrm>
            <a:off x="2553598" y="465818"/>
            <a:ext cx="4513249" cy="1703227"/>
            <a:chOff x="2553598" y="465818"/>
            <a:chExt cx="4513249" cy="1703227"/>
          </a:xfrm>
        </p:grpSpPr>
        <p:pic>
          <p:nvPicPr>
            <p:cNvPr id="32" name="Рисунок 31" descr="Изображение выглядит как искусство, цветок, снежинка&#10;&#10;Автоматически созданное описание">
              <a:extLst>
                <a:ext uri="{FF2B5EF4-FFF2-40B4-BE49-F238E27FC236}">
                  <a16:creationId xmlns:a16="http://schemas.microsoft.com/office/drawing/2014/main" id="{CB6A3E8E-1B5C-F95C-26D1-4ADF4D541A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8478" y="1028459"/>
              <a:ext cx="884522" cy="884522"/>
            </a:xfrm>
            <a:prstGeom prst="rect">
              <a:avLst/>
            </a:prstGeom>
          </p:spPr>
        </p:pic>
        <p:pic>
          <p:nvPicPr>
            <p:cNvPr id="35" name="Рисунок 34" descr="Изображение выглядит как искусство, цветок, снежинка&#10;&#10;Автоматически созданное описание">
              <a:extLst>
                <a:ext uri="{FF2B5EF4-FFF2-40B4-BE49-F238E27FC236}">
                  <a16:creationId xmlns:a16="http://schemas.microsoft.com/office/drawing/2014/main" id="{151864E7-10D6-AF37-52E3-606489815D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7152" y="465818"/>
              <a:ext cx="884522" cy="884522"/>
            </a:xfrm>
            <a:prstGeom prst="rect">
              <a:avLst/>
            </a:prstGeom>
          </p:spPr>
        </p:pic>
        <p:pic>
          <p:nvPicPr>
            <p:cNvPr id="49" name="Рисунок 48" descr="Изображение выглядит как искусство, цветок, снежинка&#10;&#10;Автоматически созданное описание">
              <a:extLst>
                <a:ext uri="{FF2B5EF4-FFF2-40B4-BE49-F238E27FC236}">
                  <a16:creationId xmlns:a16="http://schemas.microsoft.com/office/drawing/2014/main" id="{997BAD7D-78B3-84AF-B798-75A76368ABD3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1674" y="692366"/>
              <a:ext cx="884522" cy="884522"/>
            </a:xfrm>
            <a:prstGeom prst="rect">
              <a:avLst/>
            </a:prstGeom>
          </p:spPr>
        </p:pic>
        <p:pic>
          <p:nvPicPr>
            <p:cNvPr id="52" name="Рисунок 51" descr="Изображение выглядит как искусство, цветок, снежинка&#10;&#10;Автоматически созданное описание">
              <a:extLst>
                <a:ext uri="{FF2B5EF4-FFF2-40B4-BE49-F238E27FC236}">
                  <a16:creationId xmlns:a16="http://schemas.microsoft.com/office/drawing/2014/main" id="{C10E816E-3152-EFF3-9292-77DB5BB475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2325" y="1284523"/>
              <a:ext cx="884522" cy="884522"/>
            </a:xfrm>
            <a:prstGeom prst="rect">
              <a:avLst/>
            </a:prstGeom>
          </p:spPr>
        </p:pic>
        <p:pic>
          <p:nvPicPr>
            <p:cNvPr id="54" name="Рисунок 53" descr="Изображение выглядит как искусство, цветок, снежинка&#10;&#10;Автоматически созданное описание">
              <a:extLst>
                <a:ext uri="{FF2B5EF4-FFF2-40B4-BE49-F238E27FC236}">
                  <a16:creationId xmlns:a16="http://schemas.microsoft.com/office/drawing/2014/main" id="{E60DD4AC-1B5E-894D-7326-49DE8A9353B7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3598" y="715524"/>
              <a:ext cx="884522" cy="884522"/>
            </a:xfrm>
            <a:prstGeom prst="rect">
              <a:avLst/>
            </a:prstGeom>
          </p:spPr>
        </p:pic>
      </p:grpSp>
      <p:grpSp>
        <p:nvGrpSpPr>
          <p:cNvPr id="59" name="Группа 58">
            <a:extLst>
              <a:ext uri="{FF2B5EF4-FFF2-40B4-BE49-F238E27FC236}">
                <a16:creationId xmlns:a16="http://schemas.microsoft.com/office/drawing/2014/main" id="{EB0B93B4-C85F-ECE8-4F11-B4E78CC05708}"/>
              </a:ext>
            </a:extLst>
          </p:cNvPr>
          <p:cNvGrpSpPr/>
          <p:nvPr/>
        </p:nvGrpSpPr>
        <p:grpSpPr>
          <a:xfrm>
            <a:off x="2427270" y="2995444"/>
            <a:ext cx="2371097" cy="2488057"/>
            <a:chOff x="2829214" y="3130293"/>
            <a:chExt cx="2156453" cy="2262825"/>
          </a:xfrm>
        </p:grpSpPr>
        <p:pic>
          <p:nvPicPr>
            <p:cNvPr id="57" name="Рисунок 56" descr="Изображение выглядит как одежда, обувь, Анимация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0F9E89F3-604C-68E7-2C44-0DA2BC1126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9214" y="3130293"/>
              <a:ext cx="2156453" cy="2262825"/>
            </a:xfrm>
            <a:prstGeom prst="rect">
              <a:avLst/>
            </a:prstGeom>
          </p:spPr>
        </p:pic>
        <p:pic>
          <p:nvPicPr>
            <p:cNvPr id="58" name="Рисунок 57" descr="Изображение выглядит как шарф, искусство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0DFDF491-C689-C757-4D13-4E5B9A40C8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 cstate="print">
              <a:extLst>
                <a:ext uri="{BEBA8EAE-BF5A-486C-A8C5-ECC9F3942E4B}">
                  <a14:imgProps xmlns:a14="http://schemas.microsoft.com/office/drawing/2010/main">
                    <a14:imgLayer r:embed="rId32">
                      <a14:imgEffect>
                        <a14:backgroundRemoval t="2381" b="98512" l="2719" r="99396">
                          <a14:foregroundMark x1="7251" y1="66071" x2="12991" y2="74702"/>
                          <a14:foregroundMark x1="10574" y1="59821" x2="12387" y2="77083"/>
                          <a14:foregroundMark x1="17221" y1="72024" x2="14199" y2="80952"/>
                          <a14:foregroundMark x1="15408" y1="74702" x2="15710" y2="76190"/>
                          <a14:foregroundMark x1="16314" y1="79464" x2="10876" y2="89583"/>
                          <a14:foregroundMark x1="19637" y1="80952" x2="84592" y2="56548"/>
                          <a14:foregroundMark x1="76133" y1="53869" x2="68278" y2="57440"/>
                          <a14:foregroundMark x1="74320" y1="50298" x2="55589" y2="62202"/>
                          <a14:foregroundMark x1="3927" y1="2976" x2="3604" y2="8076"/>
                          <a14:foregroundMark x1="41730" y1="30326" x2="46526" y2="33929"/>
                          <a14:foregroundMark x1="4532" y1="2381" x2="9172" y2="5867"/>
                          <a14:foregroundMark x1="46526" y1="33929" x2="53431" y2="29799"/>
                          <a14:foregroundMark x1="40616" y1="30376" x2="99396" y2="98512"/>
                          <a14:foregroundMark x1="67674" y1="43750" x2="95770" y2="82738"/>
                          <a14:foregroundMark x1="11782" y1="49405" x2="10574" y2="50893"/>
                          <a14:backgroundMark x1="6486" y1="12694" x2="5740" y2="14286"/>
                          <a14:backgroundMark x1="9979" y1="12741" x2="8761" y2="19940"/>
                          <a14:backgroundMark x1="39879" y1="81845" x2="39879" y2="81845"/>
                          <a14:backgroundMark x1="7855" y1="7738" x2="66465" y2="15179"/>
                          <a14:backgroundMark x1="302" y1="12202" x2="60121" y2="19048"/>
                          <a14:backgroundMark x1="1511" y1="12798" x2="63746" y2="23810"/>
                          <a14:backgroundMark x1="12387" y1="19940" x2="69789" y2="24702"/>
                          <a14:backgroundMark x1="69789" y1="24702" x2="16918" y2="27083"/>
                          <a14:backgroundMark x1="16918" y1="27083" x2="56798" y2="9524"/>
                          <a14:backgroundMark x1="46224" y1="22024" x2="73112" y2="16369"/>
                          <a14:backgroundMark x1="72810" y1="18155" x2="64955" y2="22917"/>
                          <a14:backgroundMark x1="55287" y1="10714" x2="80967" y2="39286"/>
                          <a14:backgroundMark x1="67976" y1="22917" x2="78248" y2="38095"/>
                          <a14:backgroundMark x1="15408" y1="17262" x2="14199" y2="35714"/>
                          <a14:backgroundMark x1="25680" y1="18452" x2="16616" y2="37798"/>
                          <a14:backgroundMark x1="23867" y1="22917" x2="15710" y2="3898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65847">
              <a:off x="3504189" y="3498459"/>
              <a:ext cx="825398" cy="836307"/>
            </a:xfrm>
            <a:prstGeom prst="rect">
              <a:avLst/>
            </a:prstGeom>
          </p:spPr>
        </p:pic>
      </p:grpSp>
      <p:pic>
        <p:nvPicPr>
          <p:cNvPr id="55" name="Рисунок 54" descr="Изображение выглядит как круг, сфера, луна&#10;&#10;Автоматически созданное описание">
            <a:extLst>
              <a:ext uri="{FF2B5EF4-FFF2-40B4-BE49-F238E27FC236}">
                <a16:creationId xmlns:a16="http://schemas.microsoft.com/office/drawing/2014/main" id="{EBB449ED-5D60-57E7-8E1E-6DCD60CF1A01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691" y="4144173"/>
            <a:ext cx="574324" cy="574324"/>
          </a:xfrm>
          <a:prstGeom prst="rect">
            <a:avLst/>
          </a:prstGeom>
        </p:spPr>
      </p:pic>
      <p:pic>
        <p:nvPicPr>
          <p:cNvPr id="64" name="Рисунок 63" descr="Изображение выглядит как снеговик, графическая вставка, рисуно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3C2549DB-1CAC-ECA6-EC4A-F30F90BA5BE4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600" y="2666834"/>
            <a:ext cx="1800681" cy="1800681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мультфильм, Графика, рисунок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9AFEC229-0933-E5F9-AD23-3148A9900A29}"/>
              </a:ext>
            </a:extLst>
          </p:cNvPr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033" y="3483081"/>
            <a:ext cx="2371097" cy="2371097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D0EF61A-C19F-4561-5C5A-AF21138AF306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6807" y="463481"/>
            <a:ext cx="3091194" cy="3146394"/>
          </a:xfrm>
          <a:prstGeom prst="rect">
            <a:avLst/>
          </a:prstGeom>
        </p:spPr>
      </p:pic>
      <p:pic>
        <p:nvPicPr>
          <p:cNvPr id="133" name="Picture 132" descr="image.png"/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9047054" y="3715476"/>
            <a:ext cx="2095499" cy="295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4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  <p:bldLst>
      <p:bldP spid="125" grpId="0" animBg="1"/>
      <p:bldP spid="126" grpId="0" animBg="1"/>
      <p:bldP spid="3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Марианна</cp:lastModifiedBy>
  <cp:revision>23</cp:revision>
  <dcterms:created xsi:type="dcterms:W3CDTF">2024-05-03T09:09:01Z</dcterms:created>
  <dcterms:modified xsi:type="dcterms:W3CDTF">2024-08-20T20:43:33Z</dcterms:modified>
</cp:coreProperties>
</file>