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5A1C-2186-4D4E-98E2-3BD9BF24B68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A82F-A5B4-4E0A-868F-08CCA724563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75" y="0"/>
            <a:ext cx="1012325" cy="941285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928946" y="363032"/>
            <a:ext cx="1430867" cy="1367896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4" y="363032"/>
            <a:ext cx="1487553" cy="14265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363032"/>
            <a:ext cx="1487553" cy="14265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80758"/>
            <a:ext cx="1487553" cy="14265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14" y="1930687"/>
            <a:ext cx="1487553" cy="14265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73" y="3505200"/>
            <a:ext cx="1487553" cy="14265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6" y="5054313"/>
            <a:ext cx="1487553" cy="14265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1928835"/>
            <a:ext cx="1487553" cy="1426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1894152"/>
            <a:ext cx="1487553" cy="14265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33" y="1904425"/>
            <a:ext cx="1487553" cy="14265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163" y="3448601"/>
            <a:ext cx="1487553" cy="14265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3454815"/>
            <a:ext cx="1487553" cy="14265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48" y="3412359"/>
            <a:ext cx="1487553" cy="14265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44" y="5013130"/>
            <a:ext cx="1487553" cy="142658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284" y="5054313"/>
            <a:ext cx="1487553" cy="14265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74" y="5069173"/>
            <a:ext cx="1487553" cy="1426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52574" y="737642"/>
            <a:ext cx="676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434" y="2105275"/>
            <a:ext cx="1079086" cy="11766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876" y="3644038"/>
            <a:ext cx="1079086" cy="117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705" y="5237275"/>
            <a:ext cx="1079086" cy="11766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7" y="519045"/>
            <a:ext cx="1122363" cy="11223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09" y="533346"/>
            <a:ext cx="1178031" cy="11780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4" y="542656"/>
            <a:ext cx="1120532" cy="11027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9" y="1994160"/>
            <a:ext cx="1326580" cy="13265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2" y="2059241"/>
            <a:ext cx="1297325" cy="12973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70" y="2059241"/>
            <a:ext cx="1087316" cy="10873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" y="3732124"/>
            <a:ext cx="1106498" cy="9002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25" y="3640369"/>
            <a:ext cx="841628" cy="108209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98" y="3680459"/>
            <a:ext cx="1254876" cy="9411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62" y="5228913"/>
            <a:ext cx="995022" cy="9950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819" y="5227289"/>
            <a:ext cx="1012073" cy="102715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8222" y1="66424" x2="38222" y2="66424"/>
                        <a14:foregroundMark x1="32687" y1="65333" x2="40768" y2="63879"/>
                        <a14:foregroundMark x1="40768" y1="63879" x2="37778" y2="60242"/>
                        <a14:foregroundMark x1="40242" y1="64646" x2="35758" y2="6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288">
            <a:off x="5858650" y="5059993"/>
            <a:ext cx="1332326" cy="1332326"/>
          </a:xfrm>
          <a:prstGeom prst="rect">
            <a:avLst/>
          </a:prstGeom>
        </p:spPr>
      </p:pic>
      <p:pic>
        <p:nvPicPr>
          <p:cNvPr id="54" name="990c65375fa9535e23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42155" y="941084"/>
            <a:ext cx="487363" cy="487363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08260" y="2201968"/>
            <a:ext cx="3333750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26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2</cp:revision>
  <dcterms:created xsi:type="dcterms:W3CDTF">2024-05-04T12:28:00Z</dcterms:created>
  <dcterms:modified xsi:type="dcterms:W3CDTF">2024-07-03T06:47:59Z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FA0A75E2EE89447AAC63E5AE4012FC3F_12</vt:lpwstr>
  </property>
  <property fmtid="{D5CDD505-2E9C-101B-9397-08002B2CF9AE}" pid="3" name="KSOProductBuildVer">
    <vt:lpwstr>1033-12.2.0.17119</vt:lpwstr>
  </property>
</Properties>
</file>