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2A67E-09F2-40DC-BED1-F8CA438A17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94" y="-19755"/>
            <a:ext cx="860485" cy="8001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52225" y="4157885"/>
            <a:ext cx="23717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2024-07-31T14:59:43Z</dcterms:created>
  <dcterms:modified xsi:type="dcterms:W3CDTF">2024-07-31T19:37:08Z</dcterms:modified>
</cp:coreProperties>
</file>