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35" y="0"/>
            <a:ext cx="711265" cy="66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2" y="4314409"/>
            <a:ext cx="1256736" cy="176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42" y="1425054"/>
            <a:ext cx="1662214" cy="1662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7" y="624712"/>
            <a:ext cx="1644566" cy="1365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6287" y="174210"/>
            <a:ext cx="2746426" cy="284968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4375" y="2933065"/>
            <a:ext cx="2743200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Марианна</cp:lastModifiedBy>
  <cp:revision>5</cp:revision>
  <dcterms:created xsi:type="dcterms:W3CDTF">2024-05-15T17:32:00Z</dcterms:created>
  <dcterms:modified xsi:type="dcterms:W3CDTF">2024-08-01T20:56:48Z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