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media/audio2.wav" ContentType="audio/x-wav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65" d="100"/>
          <a:sy n="165" d="100"/>
        </p:scale>
        <p:origin x="6924" y="-2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Пустой слайд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Заголовок и вертикальный текст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Вертикальный заголовок и текст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Титульный слайд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Заголовок и объект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Заголовок раздела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Два объекта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Сравнение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Только заголовок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Объект с подписью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Рисунок с подписью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microsoft.com/office/2007/relationships/hdphoto" Target="../media/image10.wdp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tags" Target="../tags/tag1.xml"/><Relationship Id="rId15" Type="http://schemas.openxmlformats.org/officeDocument/2006/relationships/image" Target="../media/image14.png"/><Relationship Id="rId16" Type="http://schemas.openxmlformats.org/officeDocument/2006/relationships/audio" Target="../media/audio1.wav"/><Relationship Id="rId17" Type="http://schemas.openxmlformats.org/officeDocument/2006/relationships/audio" Target="../media/audio2.wav"/><Relationship Id="rId18" Type="http://schemas.openxmlformats.org/officeDocument/2006/relationships/slideLayout" Target="../slideLayouts/slideLayout1.xml"/><Relationship Id="rId19" Type="http://schemas.openxmlformats.org/officeDocument/2006/relationships/notesSlide" Target="../notesSlides/notesSlide1.xml"/><Relationship Id="rId20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5575" cy="6957392"/>
          </a:xfrm>
          <a:prstGeom prst="rect">
            <a:avLst/>
          </a:prstGeom>
        </p:spPr>
      </p:pic>
      <p:pic>
        <p:nvPicPr>
          <p:cNvPr id="159" name="Google Shape;159;p1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1208568" y="-37070"/>
            <a:ext cx="997525" cy="9270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блсх"/>
          <p:cNvSpPr/>
          <p:nvPr/>
        </p:nvSpPr>
        <p:spPr>
          <a:xfrm>
            <a:off x="-168696" y="-99391"/>
            <a:ext cx="10081120" cy="7056784"/>
          </a:xfrm>
          <a:prstGeom prst="flowChartAlternateProcess">
            <a:avLst/>
          </a:prstGeom>
          <a:solidFill>
            <a:srgbClr val="EAEAEA">
              <a:alpha val="69804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68" r="24946"/>
          <a:stretch>
            <a:fillRect/>
          </a:stretch>
        </p:blipFill>
        <p:spPr>
          <a:xfrm>
            <a:off x="407368" y="368938"/>
            <a:ext cx="1416828" cy="288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6" r="9857"/>
          <a:stretch>
            <a:fillRect/>
          </a:stretch>
        </p:blipFill>
        <p:spPr>
          <a:xfrm>
            <a:off x="2483080" y="204681"/>
            <a:ext cx="2134149" cy="27144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49"/>
          <a:stretch>
            <a:fillRect/>
          </a:stretch>
        </p:blipFill>
        <p:spPr>
          <a:xfrm>
            <a:off x="4960830" y="736044"/>
            <a:ext cx="2263911" cy="268353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3" r="20073"/>
          <a:stretch>
            <a:fillRect/>
          </a:stretch>
        </p:blipFill>
        <p:spPr>
          <a:xfrm>
            <a:off x="691860" y="3457149"/>
            <a:ext cx="1791220" cy="2880000"/>
          </a:xfrm>
          <a:prstGeom prst="rect">
            <a:avLst/>
          </a:prstGeom>
        </p:spPr>
      </p:pic>
      <p:grpSp>
        <p:nvGrpSpPr>
          <p:cNvPr id="15" name="Группа 14"/>
          <p:cNvGrpSpPr/>
          <p:nvPr/>
        </p:nvGrpSpPr>
        <p:grpSpPr>
          <a:xfrm>
            <a:off x="2883227" y="3133419"/>
            <a:ext cx="3977274" cy="3780000"/>
            <a:chOff x="2452960" y="3133419"/>
            <a:chExt cx="3977274" cy="3780000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2960" y="3133419"/>
              <a:ext cx="3780000" cy="3780000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76" r="31998"/>
            <a:stretch>
              <a:fillRect/>
            </a:stretch>
          </p:blipFill>
          <p:spPr>
            <a:xfrm>
              <a:off x="5346582" y="3428938"/>
              <a:ext cx="1083652" cy="2880000"/>
            </a:xfrm>
            <a:prstGeom prst="rect">
              <a:avLst/>
            </a:prstGeom>
          </p:spPr>
        </p:pic>
      </p:grpSp>
      <p:grpSp>
        <p:nvGrpSpPr>
          <p:cNvPr id="19" name="Группа 18"/>
          <p:cNvGrpSpPr/>
          <p:nvPr/>
        </p:nvGrpSpPr>
        <p:grpSpPr>
          <a:xfrm>
            <a:off x="7536160" y="253419"/>
            <a:ext cx="1806258" cy="2880000"/>
            <a:chOff x="6818596" y="117393"/>
            <a:chExt cx="2027057" cy="2880000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3220" b="97348" l="5176" r="59570">
                          <a14:foregroundMark x1="34668" y1="27841" x2="34668" y2="27841"/>
                          <a14:backgroundMark x1="56250" y1="48485" x2="56250" y2="48485"/>
                          <a14:backgroundMark x1="52246" y1="55871" x2="52246" y2="55871"/>
                          <a14:backgroundMark x1="52930" y1="49905" x2="52930" y2="49905"/>
                          <a14:backgroundMark x1="56250" y1="55871" x2="56250" y2="55871"/>
                          <a14:backgroundMark x1="55957" y1="55871" x2="55957" y2="55871"/>
                          <a14:backgroundMark x1="49805" y1="47159" x2="49805" y2="47159"/>
                          <a14:backgroundMark x1="52734" y1="47633" x2="52734" y2="47633"/>
                          <a14:backgroundMark x1="53906" y1="62027" x2="53906" y2="62027"/>
                          <a14:backgroundMark x1="53418" y1="67330" x2="53418" y2="67330"/>
                          <a14:backgroundMark x1="52930" y1="75852" x2="52930" y2="75852"/>
                          <a14:backgroundMark x1="53613" y1="81345" x2="53613" y2="81345"/>
                          <a14:backgroundMark x1="51270" y1="54451" x2="51270" y2="54451"/>
                          <a14:backgroundMark x1="57617" y1="46023" x2="57617" y2="46023"/>
                          <a14:backgroundMark x1="58105" y1="78883" x2="58105" y2="78883"/>
                          <a14:backgroundMark x1="52734" y1="84091" x2="52734" y2="84091"/>
                          <a14:backgroundMark x1="49414" y1="88068" x2="49414" y2="88068"/>
                          <a14:backgroundMark x1="48145" y1="86458" x2="48145" y2="86458"/>
                          <a14:backgroundMark x1="46289" y1="79735" x2="46289" y2="79735"/>
                          <a14:backgroundMark x1="45117" y1="75379" x2="45117" y2="75379"/>
                          <a14:backgroundMark x1="43164" y1="70076" x2="43164" y2="700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06" r="40494"/>
            <a:stretch>
              <a:fillRect/>
            </a:stretch>
          </p:blipFill>
          <p:spPr>
            <a:xfrm flipH="1">
              <a:off x="7309653" y="117393"/>
              <a:ext cx="1536000" cy="2880000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8596" y="1581787"/>
              <a:ext cx="960000" cy="720000"/>
            </a:xfrm>
            <a:prstGeom prst="rect">
              <a:avLst/>
            </a:prstGeom>
          </p:spPr>
        </p:pic>
      </p:grpSp>
      <p:pic>
        <p:nvPicPr>
          <p:cNvPr id="20" name="Рисунок 19" hidden="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909" y="188938"/>
            <a:ext cx="2339999" cy="468000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reflection blurRad="6350" stA="50000" endA="300" endPos="55000" dir="5400000" sy="-100000" algn="bl" rotWithShape="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675" y="3277149"/>
            <a:ext cx="3240000" cy="3240000"/>
          </a:xfrm>
          <a:prstGeom prst="rect">
            <a:avLst/>
          </a:prstGeom>
        </p:spPr>
      </p:pic>
      <p:pic>
        <p:nvPicPr>
          <p:cNvPr id="160" name="Picture 159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558655" y="3068955"/>
            <a:ext cx="2571750" cy="2571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Произвольный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yanag</cp:lastModifiedBy>
  <cp:revision>16</cp:revision>
  <dcterms:created xsi:type="dcterms:W3CDTF">2024-07-02T21:54:59Z</dcterms:created>
  <dcterms:modified xsi:type="dcterms:W3CDTF">2024-07-02T21:55:26Z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9B46E7B11ADE4C3D879BA6C542C284DD_12</vt:lpwstr>
  </property>
  <property fmtid="{D5CDD505-2E9C-101B-9397-08002B2CF9AE}" pid="3" name="KSOProductBuildVer">
    <vt:lpwstr>1033-12.2.0.17119</vt:lpwstr>
  </property>
</Properties>
</file>