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3F2F3E8F-285D-4FAB-A646-7F2B7BE3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084" y="1097965"/>
            <a:ext cx="1569243" cy="15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38761" y="1080435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053583FF-54BE-49B5-BF51-E6391C1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39" y="961112"/>
            <a:ext cx="1858734" cy="18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695" y="104758"/>
            <a:ext cx="790561" cy="735083"/>
          </a:xfrm>
          <a:prstGeom prst="rect">
            <a:avLst/>
          </a:prstGeom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34" y="5600700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77" y="1022432"/>
            <a:ext cx="1672845" cy="16728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19" y="959173"/>
            <a:ext cx="1755919" cy="175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97" y="1181625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9" y="1078150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77" y="1018796"/>
            <a:ext cx="1648326" cy="16483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73" y="472299"/>
            <a:ext cx="2708264" cy="2708264"/>
          </a:xfrm>
          <a:prstGeom prst="rect">
            <a:avLst/>
          </a:prstGeom>
        </p:spPr>
      </p:pic>
      <p:pic>
        <p:nvPicPr>
          <p:cNvPr id="3093" name="Picture 30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8082" y="3230642"/>
            <a:ext cx="26193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Пользователь</cp:lastModifiedBy>
  <cp:revision>11</cp:revision>
  <dcterms:created xsi:type="dcterms:W3CDTF">2024-08-10T06:13:57Z</dcterms:created>
  <dcterms:modified xsi:type="dcterms:W3CDTF">2024-08-15T18:18:02Z</dcterms:modified>
</cp:coreProperties>
</file>