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tadata" ContentType="application/binary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6" roundtripDataSignature="AMtx7mhW9/HRIdI8SVwizmsgoqUF/O5At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30" autoAdjust="0"/>
    <p:restoredTop sz="94660"/>
  </p:normalViewPr>
  <p:slideViewPr>
    <p:cSldViewPr snapToGrid="0" showGuides="1">
      <p:cViewPr varScale="1">
        <p:scale>
          <a:sx n="83" d="100"/>
          <a:sy n="83" d="100"/>
        </p:scale>
        <p:origin x="106" y="1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6" Type="http://customschemas.google.com/relationships/presentationmetadata" Target="metadata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‹№›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‹№›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microsoft.com/office/2007/relationships/hdphoto" Target="../media/hdphoto1.wdp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microsoft.com/office/2007/relationships/hdphoto" Target="../media/hdphoto2.wdp"/><Relationship Id="rId20" Type="http://schemas.openxmlformats.org/officeDocument/2006/relationships/image" Target="../media/image16.png"/><Relationship Id="rId21" Type="http://schemas.openxmlformats.org/officeDocument/2006/relationships/image" Target="../media/image17.png"/><Relationship Id="rId22" Type="http://schemas.microsoft.com/office/2007/relationships/hdphoto" Target="../media/hdphoto3.wdp"/><Relationship Id="rId23" Type="http://schemas.openxmlformats.org/officeDocument/2006/relationships/image" Target="../media/image18.png"/><Relationship Id="rId2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CFFDFA42-E26A-4CC1-8335-2A2B64EECD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-57151" y="0"/>
            <a:ext cx="12249151" cy="6858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F1A50F5-0B58-40C4-A8C5-DD7B83FD393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4500" b="84500" l="10000" r="86667">
                        <a14:foregroundMark x1="36000" y1="18000" x2="37833" y2="21167"/>
                        <a14:foregroundMark x1="43500" y1="15167" x2="47167" y2="18167"/>
                        <a14:foregroundMark x1="56167" y1="14500" x2="56167" y2="14500"/>
                        <a14:foregroundMark x1="61833" y1="17667" x2="61833" y2="17667"/>
                        <a14:foregroundMark x1="86667" y1="47333" x2="86667" y2="47333"/>
                        <a14:foregroundMark x1="45167" y1="83833" x2="48500" y2="84500"/>
                        <a14:foregroundMark x1="14000" y1="48833" x2="14000" y2="53833"/>
                        <a14:foregroundMark x1="12000" y1="43667" x2="12000" y2="43667"/>
                        <a14:foregroundMark x1="11167" y1="47333" x2="11667" y2="47667"/>
                        <a14:foregroundMark x1="10000" y1="54167" x2="10000" y2="54167"/>
                        <a14:foregroundMark x1="10500" y1="51667" x2="10500" y2="51667"/>
                        <a14:foregroundMark x1="82833" y1="63500" x2="82833" y2="63500"/>
                        <a14:backgroundMark x1="63167" y1="67333" x2="63167" y2="67333"/>
                        <a14:backgroundMark x1="64833" y1="63833" x2="64833" y2="63833"/>
                        <a14:backgroundMark x1="34500" y1="63500" x2="34500" y2="63500"/>
                        <a14:backgroundMark x1="30667" y1="70167" x2="30667" y2="70167"/>
                        <a14:backgroundMark x1="65167" y1="69333" x2="65167" y2="69333"/>
                        <a14:backgroundMark x1="80833" y1="56833" x2="80833" y2="56833"/>
                        <a14:backgroundMark x1="19500" y1="42333" x2="19500" y2="42333"/>
                        <a14:backgroundMark x1="42667" y1="64167" x2="42667" y2="64167"/>
                        <a14:backgroundMark x1="79833" y1="61500" x2="79833" y2="61500"/>
                        <a14:backgroundMark x1="79833" y1="55667" x2="79833" y2="55667"/>
                      </a14:backgroundRemoval>
                    </a14:imgEffect>
                  </a14:imgLayer>
                </a14:imgProps>
              </a:ext>
            </a:extLst>
          </a:blip>
          <a:srcRect l="6506" t="11793" r="7977" b="12620"/>
          <a:stretch/>
        </p:blipFill>
        <p:spPr>
          <a:xfrm>
            <a:off x="-864412" y="-1520613"/>
            <a:ext cx="9301085" cy="8220958"/>
          </a:xfrm>
          <a:prstGeom prst="rect">
            <a:avLst/>
          </a:prstGeom>
          <a:effectLst>
            <a:glow rad="114300">
              <a:schemeClr val="bg1">
                <a:alpha val="99000"/>
              </a:schemeClr>
            </a:glow>
          </a:effec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607CE4E8-8A08-4556-AFCD-2F031B147EF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10142" y="4027468"/>
            <a:ext cx="3434914" cy="3434914"/>
          </a:xfrm>
          <a:prstGeom prst="rect">
            <a:avLst/>
          </a:prstGeom>
        </p:spPr>
      </p:pic>
      <p:pic>
        <p:nvPicPr>
          <p:cNvPr id="84" name="Google Shape;84;p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1194475" y="0"/>
            <a:ext cx="997525" cy="9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" title="gift4.png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-89558" y="5990449"/>
            <a:ext cx="1010190" cy="86755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AutoShape 2" descr="Дерево">
            <a:extLst>
              <a:ext uri="{FF2B5EF4-FFF2-40B4-BE49-F238E27FC236}">
                <a16:creationId xmlns:a16="http://schemas.microsoft.com/office/drawing/2014/main" id="{CD3EFEB1-E7C7-460D-9EED-58AFB78D4C7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ID4096"/>
          </a:p>
        </p:txBody>
      </p:sp>
      <p:sp>
        <p:nvSpPr>
          <p:cNvPr id="6" name="AutoShape 4" descr="Мультфільм Реалістичне Дерево Ізольовано Білому Тлі Мила Зелена Рослина Ліс — стоковий вектор">
            <a:extLst>
              <a:ext uri="{FF2B5EF4-FFF2-40B4-BE49-F238E27FC236}">
                <a16:creationId xmlns:a16="http://schemas.microsoft.com/office/drawing/2014/main" id="{F8ECAAD7-51BA-4431-A6E8-3BF05C8E588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ID4096"/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13AA80B0-AF9B-4FD1-BD49-D5C901436D1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61017" y="2389987"/>
            <a:ext cx="1544157" cy="1544157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22924AA8-1DE9-45B7-ACF5-C71D6DFBF58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46985" y="11914"/>
            <a:ext cx="1574853" cy="1574853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2F5B7A20-3208-495A-BCD7-B2734859094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966366" y="2986308"/>
            <a:ext cx="1574853" cy="1574853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977520D9-C015-4048-9C0F-A30F8C2D981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05149" y="-107465"/>
            <a:ext cx="1517748" cy="1517748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AD50729F-B11F-4D00-BD72-E69A61180A3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48625" y="1777259"/>
            <a:ext cx="1517748" cy="1517748"/>
          </a:xfrm>
          <a:prstGeom prst="rect">
            <a:avLst/>
          </a:prstGeom>
        </p:spPr>
      </p:pic>
      <p:grpSp>
        <p:nvGrpSpPr>
          <p:cNvPr id="3" name="Групувати 2">
            <a:extLst>
              <a:ext uri="{FF2B5EF4-FFF2-40B4-BE49-F238E27FC236}">
                <a16:creationId xmlns:a16="http://schemas.microsoft.com/office/drawing/2014/main" id="{128A7A18-ADE7-4488-8B97-247BEE27AFC8}"/>
              </a:ext>
            </a:extLst>
          </p:cNvPr>
          <p:cNvGrpSpPr/>
          <p:nvPr/>
        </p:nvGrpSpPr>
        <p:grpSpPr>
          <a:xfrm>
            <a:off x="3003252" y="3201097"/>
            <a:ext cx="1352489" cy="1237257"/>
            <a:chOff x="-6143765" y="6093085"/>
            <a:chExt cx="2283763" cy="2156100"/>
          </a:xfrm>
        </p:grpSpPr>
        <p:sp>
          <p:nvSpPr>
            <p:cNvPr id="37" name="Овал 36">
              <a:extLst>
                <a:ext uri="{FF2B5EF4-FFF2-40B4-BE49-F238E27FC236}">
                  <a16:creationId xmlns:a16="http://schemas.microsoft.com/office/drawing/2014/main" id="{A06A753C-833F-4E13-9C5E-F09779CCA306}"/>
                </a:ext>
              </a:extLst>
            </p:cNvPr>
            <p:cNvSpPr/>
            <p:nvPr/>
          </p:nvSpPr>
          <p:spPr>
            <a:xfrm>
              <a:off x="-6143765" y="6093085"/>
              <a:ext cx="2283763" cy="2156100"/>
            </a:xfrm>
            <a:prstGeom prst="ellipse">
              <a:avLst/>
            </a:prstGeom>
            <a:solidFill>
              <a:schemeClr val="bg1">
                <a:alpha val="67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pic>
          <p:nvPicPr>
            <p:cNvPr id="38" name="Рисунок 37">
              <a:extLst>
                <a:ext uri="{FF2B5EF4-FFF2-40B4-BE49-F238E27FC236}">
                  <a16:creationId xmlns:a16="http://schemas.microsoft.com/office/drawing/2014/main" id="{AB8390CE-B8C4-45C7-A7A7-9DE9BFAF56B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-5959462" y="6217814"/>
              <a:ext cx="1925160" cy="1876994"/>
            </a:xfrm>
            <a:prstGeom prst="rect">
              <a:avLst/>
            </a:prstGeom>
            <a:effectLst/>
          </p:spPr>
        </p:pic>
      </p:grpSp>
      <p:grpSp>
        <p:nvGrpSpPr>
          <p:cNvPr id="5" name="Групувати 4">
            <a:extLst>
              <a:ext uri="{FF2B5EF4-FFF2-40B4-BE49-F238E27FC236}">
                <a16:creationId xmlns:a16="http://schemas.microsoft.com/office/drawing/2014/main" id="{BA20D81E-B6F8-4924-9B07-D0F17E397016}"/>
              </a:ext>
            </a:extLst>
          </p:cNvPr>
          <p:cNvGrpSpPr/>
          <p:nvPr/>
        </p:nvGrpSpPr>
        <p:grpSpPr>
          <a:xfrm>
            <a:off x="-89558" y="2462596"/>
            <a:ext cx="1399542" cy="1242979"/>
            <a:chOff x="-5011049" y="6004200"/>
            <a:chExt cx="1997646" cy="1888388"/>
          </a:xfrm>
        </p:grpSpPr>
        <p:sp>
          <p:nvSpPr>
            <p:cNvPr id="43" name="Овал 42">
              <a:extLst>
                <a:ext uri="{FF2B5EF4-FFF2-40B4-BE49-F238E27FC236}">
                  <a16:creationId xmlns:a16="http://schemas.microsoft.com/office/drawing/2014/main" id="{62FF81F6-C599-4CF8-97F8-48350918D3C8}"/>
                </a:ext>
              </a:extLst>
            </p:cNvPr>
            <p:cNvSpPr/>
            <p:nvPr/>
          </p:nvSpPr>
          <p:spPr>
            <a:xfrm>
              <a:off x="-5011049" y="6004200"/>
              <a:ext cx="1997646" cy="1888388"/>
            </a:xfrm>
            <a:prstGeom prst="ellipse">
              <a:avLst/>
            </a:prstGeom>
            <a:solidFill>
              <a:schemeClr val="bg1">
                <a:alpha val="67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pic>
          <p:nvPicPr>
            <p:cNvPr id="39" name="Рисунок 38">
              <a:extLst>
                <a:ext uri="{FF2B5EF4-FFF2-40B4-BE49-F238E27FC236}">
                  <a16:creationId xmlns:a16="http://schemas.microsoft.com/office/drawing/2014/main" id="{56ECFF19-E9C6-4D25-8490-808C358DAB7C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-4880767" y="6147036"/>
              <a:ext cx="1764648" cy="1713797"/>
            </a:xfrm>
            <a:prstGeom prst="rect">
              <a:avLst/>
            </a:prstGeom>
            <a:effectLst/>
          </p:spPr>
        </p:pic>
      </p:grpSp>
      <p:sp>
        <p:nvSpPr>
          <p:cNvPr id="44" name="Овал 43">
            <a:extLst>
              <a:ext uri="{FF2B5EF4-FFF2-40B4-BE49-F238E27FC236}">
                <a16:creationId xmlns:a16="http://schemas.microsoft.com/office/drawing/2014/main" id="{D6C002DA-6103-4637-9E3A-57F61B305DBF}"/>
              </a:ext>
            </a:extLst>
          </p:cNvPr>
          <p:cNvSpPr/>
          <p:nvPr/>
        </p:nvSpPr>
        <p:spPr>
          <a:xfrm>
            <a:off x="-6823619" y="5399264"/>
            <a:ext cx="2283763" cy="2156100"/>
          </a:xfrm>
          <a:prstGeom prst="ellipse">
            <a:avLst/>
          </a:prstGeom>
          <a:solidFill>
            <a:schemeClr val="bg1">
              <a:alpha val="67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45" name="Овал 44">
            <a:extLst>
              <a:ext uri="{FF2B5EF4-FFF2-40B4-BE49-F238E27FC236}">
                <a16:creationId xmlns:a16="http://schemas.microsoft.com/office/drawing/2014/main" id="{923D4A04-A920-4857-B869-821C9CCCA89D}"/>
              </a:ext>
            </a:extLst>
          </p:cNvPr>
          <p:cNvSpPr/>
          <p:nvPr/>
        </p:nvSpPr>
        <p:spPr>
          <a:xfrm>
            <a:off x="-5672523" y="5320805"/>
            <a:ext cx="2283763" cy="2156100"/>
          </a:xfrm>
          <a:prstGeom prst="ellipse">
            <a:avLst/>
          </a:prstGeom>
          <a:solidFill>
            <a:schemeClr val="bg1">
              <a:alpha val="67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grpSp>
        <p:nvGrpSpPr>
          <p:cNvPr id="8" name="Групувати 7">
            <a:extLst>
              <a:ext uri="{FF2B5EF4-FFF2-40B4-BE49-F238E27FC236}">
                <a16:creationId xmlns:a16="http://schemas.microsoft.com/office/drawing/2014/main" id="{B8507876-B515-44CD-96E3-FD99069F34E3}"/>
              </a:ext>
            </a:extLst>
          </p:cNvPr>
          <p:cNvGrpSpPr/>
          <p:nvPr/>
        </p:nvGrpSpPr>
        <p:grpSpPr>
          <a:xfrm>
            <a:off x="725162" y="433124"/>
            <a:ext cx="1447660" cy="1425090"/>
            <a:chOff x="-6506503" y="-1028206"/>
            <a:chExt cx="2283763" cy="2156100"/>
          </a:xfrm>
        </p:grpSpPr>
        <p:sp>
          <p:nvSpPr>
            <p:cNvPr id="46" name="Овал 45">
              <a:extLst>
                <a:ext uri="{FF2B5EF4-FFF2-40B4-BE49-F238E27FC236}">
                  <a16:creationId xmlns:a16="http://schemas.microsoft.com/office/drawing/2014/main" id="{7BD26FE4-B78B-4F45-A9BD-013A0DF5797A}"/>
                </a:ext>
              </a:extLst>
            </p:cNvPr>
            <p:cNvSpPr/>
            <p:nvPr/>
          </p:nvSpPr>
          <p:spPr>
            <a:xfrm>
              <a:off x="-6506503" y="-1028206"/>
              <a:ext cx="2283763" cy="2156100"/>
            </a:xfrm>
            <a:prstGeom prst="ellipse">
              <a:avLst/>
            </a:prstGeom>
            <a:solidFill>
              <a:schemeClr val="bg1">
                <a:alpha val="67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pic>
          <p:nvPicPr>
            <p:cNvPr id="69" name="Рисунок 68">
              <a:extLst>
                <a:ext uri="{FF2B5EF4-FFF2-40B4-BE49-F238E27FC236}">
                  <a16:creationId xmlns:a16="http://schemas.microsoft.com/office/drawing/2014/main" id="{3D23B6C9-9CE2-4616-819C-89AAE8AC6234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 rot="19802257">
              <a:off x="-6309878" y="-942425"/>
              <a:ext cx="1928390" cy="2046908"/>
            </a:xfrm>
            <a:prstGeom prst="rect">
              <a:avLst/>
            </a:prstGeom>
            <a:effectLst/>
          </p:spPr>
        </p:pic>
      </p:grpSp>
      <p:grpSp>
        <p:nvGrpSpPr>
          <p:cNvPr id="9" name="Групувати 8">
            <a:extLst>
              <a:ext uri="{FF2B5EF4-FFF2-40B4-BE49-F238E27FC236}">
                <a16:creationId xmlns:a16="http://schemas.microsoft.com/office/drawing/2014/main" id="{1E13B8C4-4FD1-463A-82C7-20D6EF3339C1}"/>
              </a:ext>
            </a:extLst>
          </p:cNvPr>
          <p:cNvGrpSpPr/>
          <p:nvPr/>
        </p:nvGrpSpPr>
        <p:grpSpPr>
          <a:xfrm>
            <a:off x="6264722" y="1693971"/>
            <a:ext cx="1332698" cy="1236925"/>
            <a:chOff x="-3309256" y="1035815"/>
            <a:chExt cx="2283763" cy="2156100"/>
          </a:xfrm>
        </p:grpSpPr>
        <p:sp>
          <p:nvSpPr>
            <p:cNvPr id="48" name="Овал 47">
              <a:extLst>
                <a:ext uri="{FF2B5EF4-FFF2-40B4-BE49-F238E27FC236}">
                  <a16:creationId xmlns:a16="http://schemas.microsoft.com/office/drawing/2014/main" id="{CC913D25-0738-4D1C-9B0F-C2816DF84DB4}"/>
                </a:ext>
              </a:extLst>
            </p:cNvPr>
            <p:cNvSpPr/>
            <p:nvPr/>
          </p:nvSpPr>
          <p:spPr>
            <a:xfrm>
              <a:off x="-3309256" y="1035815"/>
              <a:ext cx="2283763" cy="2156100"/>
            </a:xfrm>
            <a:prstGeom prst="ellipse">
              <a:avLst/>
            </a:prstGeom>
            <a:solidFill>
              <a:schemeClr val="bg1">
                <a:alpha val="67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pic>
          <p:nvPicPr>
            <p:cNvPr id="71" name="Рисунок 70">
              <a:extLst>
                <a:ext uri="{FF2B5EF4-FFF2-40B4-BE49-F238E27FC236}">
                  <a16:creationId xmlns:a16="http://schemas.microsoft.com/office/drawing/2014/main" id="{5C3B3712-9D7B-4936-936C-6E2CCCEAF57A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-2575576" y="1127347"/>
              <a:ext cx="845148" cy="1933403"/>
            </a:xfrm>
            <a:prstGeom prst="rect">
              <a:avLst/>
            </a:prstGeom>
            <a:effectLst/>
          </p:spPr>
        </p:pic>
      </p:grpSp>
      <p:grpSp>
        <p:nvGrpSpPr>
          <p:cNvPr id="10" name="Групувати 9">
            <a:extLst>
              <a:ext uri="{FF2B5EF4-FFF2-40B4-BE49-F238E27FC236}">
                <a16:creationId xmlns:a16="http://schemas.microsoft.com/office/drawing/2014/main" id="{A32A312B-2B62-4934-A04B-C603854074C3}"/>
              </a:ext>
            </a:extLst>
          </p:cNvPr>
          <p:cNvGrpSpPr/>
          <p:nvPr/>
        </p:nvGrpSpPr>
        <p:grpSpPr>
          <a:xfrm>
            <a:off x="4965462" y="321243"/>
            <a:ext cx="1402112" cy="1315812"/>
            <a:chOff x="-4673873" y="747541"/>
            <a:chExt cx="2283763" cy="2157519"/>
          </a:xfrm>
        </p:grpSpPr>
        <p:sp>
          <p:nvSpPr>
            <p:cNvPr id="47" name="Овал 46">
              <a:extLst>
                <a:ext uri="{FF2B5EF4-FFF2-40B4-BE49-F238E27FC236}">
                  <a16:creationId xmlns:a16="http://schemas.microsoft.com/office/drawing/2014/main" id="{00C04C3C-0773-417F-99AC-7515D4FFFC90}"/>
                </a:ext>
              </a:extLst>
            </p:cNvPr>
            <p:cNvSpPr/>
            <p:nvPr/>
          </p:nvSpPr>
          <p:spPr>
            <a:xfrm>
              <a:off x="-4673873" y="747541"/>
              <a:ext cx="2283763" cy="2156100"/>
            </a:xfrm>
            <a:prstGeom prst="ellipse">
              <a:avLst/>
            </a:prstGeom>
            <a:solidFill>
              <a:schemeClr val="bg1">
                <a:alpha val="67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pic>
          <p:nvPicPr>
            <p:cNvPr id="73" name="Рисунок 72">
              <a:extLst>
                <a:ext uri="{FF2B5EF4-FFF2-40B4-BE49-F238E27FC236}">
                  <a16:creationId xmlns:a16="http://schemas.microsoft.com/office/drawing/2014/main" id="{C96EA212-71E9-4A04-847B-F9BCF38B2B11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-4545916" y="827810"/>
              <a:ext cx="1979967" cy="2077250"/>
            </a:xfrm>
            <a:prstGeom prst="rect">
              <a:avLst/>
            </a:prstGeom>
            <a:effectLst/>
          </p:spPr>
        </p:pic>
      </p:grpSp>
      <p:pic>
        <p:nvPicPr>
          <p:cNvPr id="76" name="Рисунок 75">
            <a:extLst>
              <a:ext uri="{FF2B5EF4-FFF2-40B4-BE49-F238E27FC236}">
                <a16:creationId xmlns:a16="http://schemas.microsoft.com/office/drawing/2014/main" id="{950ADDFB-0DB9-47CE-9AA2-F3F70B4AFC6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89946" y="77351"/>
            <a:ext cx="1517748" cy="1517748"/>
          </a:xfrm>
          <a:prstGeom prst="rect">
            <a:avLst/>
          </a:prstGeom>
        </p:spPr>
      </p:pic>
      <p:grpSp>
        <p:nvGrpSpPr>
          <p:cNvPr id="22" name="Групувати 21">
            <a:extLst>
              <a:ext uri="{FF2B5EF4-FFF2-40B4-BE49-F238E27FC236}">
                <a16:creationId xmlns:a16="http://schemas.microsoft.com/office/drawing/2014/main" id="{674AF6DD-9311-420A-AE0C-4561DECF0EB0}"/>
              </a:ext>
            </a:extLst>
          </p:cNvPr>
          <p:cNvGrpSpPr/>
          <p:nvPr/>
        </p:nvGrpSpPr>
        <p:grpSpPr>
          <a:xfrm>
            <a:off x="2972644" y="50253"/>
            <a:ext cx="1369744" cy="1319045"/>
            <a:chOff x="-3287436" y="2262355"/>
            <a:chExt cx="1987350" cy="1954071"/>
          </a:xfrm>
        </p:grpSpPr>
        <p:sp>
          <p:nvSpPr>
            <p:cNvPr id="56" name="Овал 55">
              <a:extLst>
                <a:ext uri="{FF2B5EF4-FFF2-40B4-BE49-F238E27FC236}">
                  <a16:creationId xmlns:a16="http://schemas.microsoft.com/office/drawing/2014/main" id="{679DAE93-5EF9-4597-832F-231308A63282}"/>
                </a:ext>
              </a:extLst>
            </p:cNvPr>
            <p:cNvSpPr/>
            <p:nvPr/>
          </p:nvSpPr>
          <p:spPr>
            <a:xfrm>
              <a:off x="-3287436" y="2262355"/>
              <a:ext cx="1987350" cy="1954071"/>
            </a:xfrm>
            <a:prstGeom prst="ellipse">
              <a:avLst/>
            </a:prstGeom>
            <a:solidFill>
              <a:schemeClr val="bg1">
                <a:alpha val="67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pic>
          <p:nvPicPr>
            <p:cNvPr id="20" name="Рисунок 19">
              <a:extLst>
                <a:ext uri="{FF2B5EF4-FFF2-40B4-BE49-F238E27FC236}">
                  <a16:creationId xmlns:a16="http://schemas.microsoft.com/office/drawing/2014/main" id="{73B683E1-9AE5-4581-83F6-AB406B55F651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-3200194" y="2383712"/>
              <a:ext cx="1653784" cy="1653784"/>
            </a:xfrm>
            <a:prstGeom prst="rect">
              <a:avLst/>
            </a:prstGeom>
          </p:spPr>
        </p:pic>
      </p:grpSp>
      <p:pic>
        <p:nvPicPr>
          <p:cNvPr id="77" name="Рисунок 76">
            <a:extLst>
              <a:ext uri="{FF2B5EF4-FFF2-40B4-BE49-F238E27FC236}">
                <a16:creationId xmlns:a16="http://schemas.microsoft.com/office/drawing/2014/main" id="{85B049FC-A7DA-412C-9F98-42F894BDA50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66981" y="2299833"/>
            <a:ext cx="1517748" cy="1517748"/>
          </a:xfrm>
          <a:prstGeom prst="rect">
            <a:avLst/>
          </a:prstGeom>
        </p:spPr>
      </p:pic>
      <p:pic>
        <p:nvPicPr>
          <p:cNvPr id="78" name="Рисунок 77">
            <a:extLst>
              <a:ext uri="{FF2B5EF4-FFF2-40B4-BE49-F238E27FC236}">
                <a16:creationId xmlns:a16="http://schemas.microsoft.com/office/drawing/2014/main" id="{DC1EC9A8-6A0C-4B3F-8BEC-C4CDF5C2C13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93973" y="1971007"/>
            <a:ext cx="1517748" cy="1517748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:a16="http://schemas.microsoft.com/office/drawing/2014/main" id="{50BB96EE-A2AE-479D-9AE8-A666FEE051D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69004" y="1548295"/>
            <a:ext cx="1517748" cy="1517748"/>
          </a:xfrm>
          <a:prstGeom prst="rect">
            <a:avLst/>
          </a:prstGeom>
        </p:spPr>
      </p:pic>
      <p:grpSp>
        <p:nvGrpSpPr>
          <p:cNvPr id="24" name="Групувати 23">
            <a:extLst>
              <a:ext uri="{FF2B5EF4-FFF2-40B4-BE49-F238E27FC236}">
                <a16:creationId xmlns:a16="http://schemas.microsoft.com/office/drawing/2014/main" id="{6A7505B5-A35A-4963-A751-6F7C98F5BF64}"/>
              </a:ext>
            </a:extLst>
          </p:cNvPr>
          <p:cNvGrpSpPr/>
          <p:nvPr/>
        </p:nvGrpSpPr>
        <p:grpSpPr>
          <a:xfrm>
            <a:off x="1483869" y="1961001"/>
            <a:ext cx="1481911" cy="1447780"/>
            <a:chOff x="-3284887" y="2281287"/>
            <a:chExt cx="1824440" cy="1744451"/>
          </a:xfrm>
        </p:grpSpPr>
        <p:sp>
          <p:nvSpPr>
            <p:cNvPr id="49" name="Овал 48">
              <a:extLst>
                <a:ext uri="{FF2B5EF4-FFF2-40B4-BE49-F238E27FC236}">
                  <a16:creationId xmlns:a16="http://schemas.microsoft.com/office/drawing/2014/main" id="{058D4DAF-6B4D-4324-ABB7-ECBB1E6B58C8}"/>
                </a:ext>
              </a:extLst>
            </p:cNvPr>
            <p:cNvSpPr/>
            <p:nvPr/>
          </p:nvSpPr>
          <p:spPr>
            <a:xfrm>
              <a:off x="-3284887" y="2300923"/>
              <a:ext cx="1824440" cy="1724815"/>
            </a:xfrm>
            <a:prstGeom prst="ellipse">
              <a:avLst/>
            </a:prstGeom>
            <a:solidFill>
              <a:schemeClr val="bg1">
                <a:alpha val="67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E009E116-7C21-4674-ADEF-01D435A35161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-3109389" y="2281287"/>
              <a:ext cx="1503195" cy="1503195"/>
            </a:xfrm>
            <a:prstGeom prst="rect">
              <a:avLst/>
            </a:prstGeom>
          </p:spPr>
        </p:pic>
      </p:grpSp>
      <p:grpSp>
        <p:nvGrpSpPr>
          <p:cNvPr id="25" name="Групувати 24">
            <a:extLst>
              <a:ext uri="{FF2B5EF4-FFF2-40B4-BE49-F238E27FC236}">
                <a16:creationId xmlns:a16="http://schemas.microsoft.com/office/drawing/2014/main" id="{01B72237-B577-44A1-9FA5-5DAB1CB0D6B3}"/>
              </a:ext>
            </a:extLst>
          </p:cNvPr>
          <p:cNvGrpSpPr/>
          <p:nvPr/>
        </p:nvGrpSpPr>
        <p:grpSpPr>
          <a:xfrm>
            <a:off x="3253526" y="1622197"/>
            <a:ext cx="1470082" cy="1452046"/>
            <a:chOff x="-3459245" y="1676349"/>
            <a:chExt cx="1470082" cy="1452046"/>
          </a:xfrm>
        </p:grpSpPr>
        <p:sp>
          <p:nvSpPr>
            <p:cNvPr id="36" name="Овал 35">
              <a:extLst>
                <a:ext uri="{FF2B5EF4-FFF2-40B4-BE49-F238E27FC236}">
                  <a16:creationId xmlns:a16="http://schemas.microsoft.com/office/drawing/2014/main" id="{B73C8D74-8574-4E84-8E33-0E160CFDF46D}"/>
                </a:ext>
              </a:extLst>
            </p:cNvPr>
            <p:cNvSpPr/>
            <p:nvPr/>
          </p:nvSpPr>
          <p:spPr>
            <a:xfrm>
              <a:off x="-3459245" y="1676349"/>
              <a:ext cx="1442088" cy="1432905"/>
            </a:xfrm>
            <a:prstGeom prst="ellipse">
              <a:avLst/>
            </a:prstGeom>
            <a:solidFill>
              <a:schemeClr val="bg1">
                <a:alpha val="67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id="{45DB7609-DBA6-4E3C-ADC8-2A53743CF490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backgroundRemoval t="7129" b="91016" l="9961" r="89844">
                          <a14:foregroundMark x1="22461" y1="23730" x2="21094" y2="28711"/>
                          <a14:foregroundMark x1="47363" y1="7129" x2="47363" y2="7129"/>
                          <a14:foregroundMark x1="50293" y1="91016" x2="50293" y2="91016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-3422068" y="1695490"/>
              <a:ext cx="1432905" cy="1432905"/>
            </a:xfrm>
            <a:prstGeom prst="rect">
              <a:avLst/>
            </a:prstGeom>
          </p:spPr>
        </p:pic>
      </p:grpSp>
      <p:grpSp>
        <p:nvGrpSpPr>
          <p:cNvPr id="26" name="Групувати 25">
            <a:extLst>
              <a:ext uri="{FF2B5EF4-FFF2-40B4-BE49-F238E27FC236}">
                <a16:creationId xmlns:a16="http://schemas.microsoft.com/office/drawing/2014/main" id="{08AC71E1-0F5A-4036-B0FD-0C84E6F481BA}"/>
              </a:ext>
            </a:extLst>
          </p:cNvPr>
          <p:cNvGrpSpPr/>
          <p:nvPr/>
        </p:nvGrpSpPr>
        <p:grpSpPr>
          <a:xfrm>
            <a:off x="4848448" y="2407036"/>
            <a:ext cx="1467089" cy="1334413"/>
            <a:chOff x="-3770216" y="875322"/>
            <a:chExt cx="1579523" cy="1457975"/>
          </a:xfrm>
        </p:grpSpPr>
        <p:sp>
          <p:nvSpPr>
            <p:cNvPr id="50" name="Овал 49">
              <a:extLst>
                <a:ext uri="{FF2B5EF4-FFF2-40B4-BE49-F238E27FC236}">
                  <a16:creationId xmlns:a16="http://schemas.microsoft.com/office/drawing/2014/main" id="{DE98A553-F2F6-43FE-B852-87D2A7B1E0D0}"/>
                </a:ext>
              </a:extLst>
            </p:cNvPr>
            <p:cNvSpPr/>
            <p:nvPr/>
          </p:nvSpPr>
          <p:spPr>
            <a:xfrm>
              <a:off x="-3770216" y="875322"/>
              <a:ext cx="1579523" cy="1457975"/>
            </a:xfrm>
            <a:prstGeom prst="ellipse">
              <a:avLst/>
            </a:prstGeom>
            <a:solidFill>
              <a:schemeClr val="bg1">
                <a:alpha val="67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pic>
          <p:nvPicPr>
            <p:cNvPr id="18" name="Рисунок 17">
              <a:extLst>
                <a:ext uri="{FF2B5EF4-FFF2-40B4-BE49-F238E27FC236}">
                  <a16:creationId xmlns:a16="http://schemas.microsoft.com/office/drawing/2014/main" id="{2ABAAF98-4BA3-44C6-BBA6-4327D6E60B98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-3640679" y="925679"/>
              <a:ext cx="1357259" cy="1357259"/>
            </a:xfrm>
            <a:prstGeom prst="rect">
              <a:avLst/>
            </a:prstGeom>
          </p:spPr>
        </p:pic>
      </p:grpSp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64D4AA2F-5D0E-496D-B5ED-AE311C0817A5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10000" b="90000" l="10000" r="90000">
                        <a14:backgroundMark x1="29102" y1="35742" x2="43457" y2="37695"/>
                        <a14:backgroundMark x1="42969" y1="33691" x2="61621" y2="35254"/>
                        <a14:backgroundMark x1="48340" y1="36719" x2="71484" y2="37695"/>
                        <a14:backgroundMark x1="81348" y1="34766" x2="65625" y2="29785"/>
                        <a14:backgroundMark x1="49316" y1="31250" x2="61621" y2="28320"/>
                        <a14:backgroundMark x1="52832" y1="29297" x2="36035" y2="29785"/>
                        <a14:backgroundMark x1="17773" y1="36230" x2="25195" y2="32715"/>
                        <a14:backgroundMark x1="27148" y1="31738" x2="33594" y2="31738"/>
                        <a14:backgroundMark x1="17285" y1="32715" x2="19336" y2="32520"/>
                        <a14:backgroundMark x1="18457" y1="31152" x2="20605" y2="31836"/>
                        <a14:backgroundMark x1="28223" y1="29688" x2="31641" y2="28809"/>
                        <a14:backgroundMark x1="66992" y1="28906" x2="70898" y2="29883"/>
                        <a14:backgroundMark x1="82129" y1="32031" x2="84180" y2="33691"/>
                        <a14:backgroundMark x1="87988" y1="34180" x2="87207" y2="26367"/>
                        <a14:backgroundMark x1="84863" y1="20801" x2="78711" y2="27637"/>
                        <a14:backgroundMark x1="88672" y1="35645" x2="87402" y2="34961"/>
                        <a14:backgroundMark x1="69434" y1="35449" x2="75684" y2="36523"/>
                        <a14:backgroundMark x1="13184" y1="34180" x2="13184" y2="25000"/>
                        <a14:backgroundMark x1="14453" y1="22070" x2="19336" y2="22949"/>
                        <a14:backgroundMark x1="14258" y1="36230" x2="14258" y2="3603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28571" y="4025738"/>
            <a:ext cx="3434914" cy="3434914"/>
          </a:xfrm>
          <a:prstGeom prst="rect">
            <a:avLst/>
          </a:prstGeom>
        </p:spPr>
      </p:pic>
      <p:grpSp>
        <p:nvGrpSpPr>
          <p:cNvPr id="75" name="Групувати 74">
            <a:extLst>
              <a:ext uri="{FF2B5EF4-FFF2-40B4-BE49-F238E27FC236}">
                <a16:creationId xmlns:a16="http://schemas.microsoft.com/office/drawing/2014/main" id="{E73D4FBD-9FA1-4734-A67F-86CC1A1A068A}"/>
              </a:ext>
            </a:extLst>
          </p:cNvPr>
          <p:cNvGrpSpPr/>
          <p:nvPr/>
        </p:nvGrpSpPr>
        <p:grpSpPr>
          <a:xfrm>
            <a:off x="2862518" y="20220"/>
            <a:ext cx="6515563" cy="6858000"/>
            <a:chOff x="4856443" y="-3325"/>
            <a:chExt cx="6515563" cy="6858000"/>
          </a:xfrm>
        </p:grpSpPr>
        <p:pic>
          <p:nvPicPr>
            <p:cNvPr id="72" name="Рисунок 71">
              <a:extLst>
                <a:ext uri="{FF2B5EF4-FFF2-40B4-BE49-F238E27FC236}">
                  <a16:creationId xmlns:a16="http://schemas.microsoft.com/office/drawing/2014/main" id="{10234889-25DA-48D8-B69C-347432FDBD32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/>
            <a:stretch>
              <a:fillRect/>
            </a:stretch>
          </p:blipFill>
          <p:spPr>
            <a:xfrm>
              <a:off x="4856443" y="-3325"/>
              <a:ext cx="6515563" cy="6858000"/>
            </a:xfrm>
            <a:prstGeom prst="rect">
              <a:avLst/>
            </a:prstGeom>
          </p:spPr>
        </p:pic>
        <p:pic>
          <p:nvPicPr>
            <p:cNvPr id="74" name="Рисунок 73">
              <a:extLst>
                <a:ext uri="{FF2B5EF4-FFF2-40B4-BE49-F238E27FC236}">
                  <a16:creationId xmlns:a16="http://schemas.microsoft.com/office/drawing/2014/main" id="{A375899E-3A8E-4662-9F31-4553FA1DD47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133546" y="1490141"/>
              <a:ext cx="1831111" cy="1831111"/>
            </a:xfrm>
            <a:prstGeom prst="rect">
              <a:avLst/>
            </a:prstGeom>
          </p:spPr>
        </p:pic>
      </p:grpSp>
      <p:pic>
        <p:nvPicPr>
          <p:cNvPr id="109" name="Picture 108" descr="imag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8174007" y="2062488"/>
            <a:ext cx="3924300" cy="3924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1.48148E-6 L 0.18438 0.27662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19" y="138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63 -1.11111E-6 L 0.32683 0.35232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60" y="176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3.33333E-6 L 0.27044 0.65926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16" y="32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2.59259E-6 L -0.09245 0.3831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22" y="19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1.48148E-6 L -0.07799 0.68704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06" y="34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38 0.02176 L 0.14349 0.6206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49" y="29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4.81481E-6 L 0.26302 0.39769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51" y="19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1.85185E-6 L 0.00195 0.44815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22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38 0.02176 L 0.1086 0.52269 " pathEditMode="relative" rAng="0" ptsTypes="AA">
                                      <p:cBhvr>
                                        <p:cTn id="108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04" y="250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305</TotalTime>
  <Words>0</Words>
  <Application>Microsoft Office PowerPoint</Application>
  <PresentationFormat>Широкий екран</PresentationFormat>
  <Paragraphs>0</Paragraphs>
  <Slides>1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4" baseType="lpstr">
      <vt:lpstr>Arial</vt:lpstr>
      <vt:lpstr>Calibri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Work</dc:creator>
  <cp:lastModifiedBy>Ірина Сапранкова</cp:lastModifiedBy>
  <cp:revision>16</cp:revision>
  <dcterms:modified xsi:type="dcterms:W3CDTF">2024-07-30T13:25:23Z</dcterms:modified>
</cp:coreProperties>
</file>