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microsoft.com/office/2007/relationships/hdphoto" Target="../media/hdphoto5.wdp"/><Relationship Id="rId18" Type="http://schemas.openxmlformats.org/officeDocument/2006/relationships/image" Target="../media/image10.png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7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5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26" name="volshebnoe-poyavlenie-dobrogo-djinn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7017" y="3029014"/>
            <a:ext cx="487363" cy="4873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05" y="-2042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50405" y="2927985"/>
            <a:ext cx="382905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32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Широкоэкранный</PresentationFormat>
  <Paragraphs>7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2024-11-13T10:22:58Z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