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55" y="2156594"/>
            <a:ext cx="3163393" cy="43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092468" y="760503"/>
            <a:ext cx="1962333" cy="1886318"/>
            <a:chOff x="2100826" y="772607"/>
            <a:chExt cx="2148274" cy="2065056"/>
          </a:xfrm>
        </p:grpSpPr>
        <p:pic>
          <p:nvPicPr>
            <p:cNvPr id="13" name="Рисунок 12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83594" y1="17014" x2="37500" y2="85069"/>
                          <a14:backgroundMark x1="37500" y1="85069" x2="37500" y2="85069"/>
                          <a14:backgroundMark x1="86979" y1="8681" x2="36979" y2="76042"/>
                          <a14:backgroundMark x1="36979" y1="76042" x2="36979" y2="76042"/>
                          <a14:backgroundMark x1="42188" y1="76736" x2="19792" y2="9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993">
              <a:off x="2255756" y="772607"/>
              <a:ext cx="1993344" cy="149500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89931" l="1563" r="92448">
                          <a14:foregroundMark x1="40892" y1="75185" x2="69531" y2="58681"/>
                          <a14:foregroundMark x1="69531" y1="58681" x2="63802" y2="56944"/>
                          <a14:foregroundMark x1="60677" y1="44444" x2="76823" y2="63889"/>
                          <a14:foregroundMark x1="86979" y1="31597" x2="58134" y2="37498"/>
                          <a14:foregroundMark x1="66406" y1="27431" x2="92708" y2="45486"/>
                          <a14:foregroundMark x1="84115" y1="19792" x2="56425" y2="41234"/>
                          <a14:foregroundMark x1="45849" y1="64350" x2="63021" y2="63542"/>
                          <a14:foregroundMark x1="1563" y1="72917" x2="2981" y2="72704"/>
                          <a14:foregroundMark x1="45360" y1="65419" x2="69792" y2="81250"/>
                          <a14:foregroundMark x1="43657" y1="69140" x2="63021" y2="57292"/>
                          <a14:foregroundMark x1="59896" y1="46528" x2="49296" y2="56816"/>
                          <a14:foregroundMark x1="43490" y1="79514" x2="87500" y2="23264"/>
                          <a14:foregroundMark x1="62240" y1="43403" x2="41957" y2="72856"/>
                          <a14:foregroundMark x1="85156" y1="17708" x2="55990" y2="65972"/>
                          <a14:backgroundMark x1="38280" y1="83918" x2="37500" y2="85069"/>
                          <a14:backgroundMark x1="37500" y1="85069" x2="37500" y2="85069"/>
                          <a14:backgroundMark x1="86979" y1="8681" x2="82238" y2="15069"/>
                          <a14:backgroundMark x1="36339" y1="81995" x2="19792" y2="96875"/>
                          <a14:backgroundMark x1="35938" y1="79167" x2="55469" y2="33333"/>
                          <a14:backgroundMark x1="55469" y1="33333" x2="27604" y2="27083"/>
                          <a14:backgroundMark x1="27604" y1="27083" x2="14583" y2="80208"/>
                          <a14:backgroundMark x1="14583" y1="80208" x2="32552" y2="45486"/>
                          <a14:backgroundMark x1="32552" y1="45486" x2="30469" y2="42014"/>
                          <a14:backgroundMark x1="42969" y1="32292" x2="25781" y2="85069"/>
                          <a14:backgroundMark x1="52344" y1="27083" x2="25260" y2="87500"/>
                          <a14:backgroundMark x1="60938" y1="14236" x2="22396" y2="97222"/>
                          <a14:backgroundMark x1="18490" y1="26389" x2="5208" y2="82986"/>
                          <a14:backgroundMark x1="14063" y1="40278" x2="10677" y2="70486"/>
                          <a14:backgroundMark x1="61979" y1="17361" x2="29688" y2="73611"/>
                          <a14:backgroundMark x1="60417" y1="21181" x2="28646" y2="90625"/>
                          <a14:backgroundMark x1="26563" y1="61806" x2="23698" y2="70139"/>
                          <a14:backgroundMark x1="30208" y1="51042" x2="24219" y2="75000"/>
                          <a14:backgroundMark x1="33073" y1="50347" x2="19010" y2="96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3517">
              <a:off x="1851658" y="1093487"/>
              <a:ext cx="1993344" cy="1495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540465" y="2741772"/>
            <a:ext cx="2133581" cy="1606445"/>
            <a:chOff x="3338765" y="3493698"/>
            <a:chExt cx="2250166" cy="1694226"/>
          </a:xfrm>
        </p:grpSpPr>
        <p:pic>
          <p:nvPicPr>
            <p:cNvPr id="9" name="Рисунок 8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8"/>
            <a:stretch>
              <a:fillRect/>
            </a:stretch>
          </p:blipFill>
          <p:spPr>
            <a:xfrm rot="19425403">
              <a:off x="3338765" y="4134678"/>
              <a:ext cx="2045855" cy="105324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 rot="2076867">
              <a:off x="3543076" y="3493698"/>
              <a:ext cx="2045855" cy="102292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869288" y="952034"/>
            <a:ext cx="2175592" cy="1383705"/>
            <a:chOff x="3990306" y="3755163"/>
            <a:chExt cx="2609656" cy="1659775"/>
          </a:xfrm>
        </p:grpSpPr>
        <p:pic>
          <p:nvPicPr>
            <p:cNvPr id="11" name="Рисунок 10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4"/>
            <a:stretch>
              <a:fillRect/>
            </a:stretch>
          </p:blipFill>
          <p:spPr>
            <a:xfrm>
              <a:off x="4533699" y="4527550"/>
              <a:ext cx="2066263" cy="88738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" t="1857" r="-231" b="42547"/>
            <a:stretch>
              <a:fillRect/>
            </a:stretch>
          </p:blipFill>
          <p:spPr>
            <a:xfrm rot="2491110">
              <a:off x="3990306" y="3755163"/>
              <a:ext cx="2066263" cy="114875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704517" y="4531519"/>
            <a:ext cx="2220338" cy="1107636"/>
            <a:chOff x="5160710" y="4032719"/>
            <a:chExt cx="2665798" cy="1329857"/>
          </a:xfrm>
        </p:grpSpPr>
        <p:pic>
          <p:nvPicPr>
            <p:cNvPr id="7" name="Рисунок 6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90"/>
            <a:stretch>
              <a:fillRect/>
            </a:stretch>
          </p:blipFill>
          <p:spPr>
            <a:xfrm>
              <a:off x="5850383" y="4220086"/>
              <a:ext cx="1976125" cy="114249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9"/>
            <a:stretch>
              <a:fillRect/>
            </a:stretch>
          </p:blipFill>
          <p:spPr>
            <a:xfrm rot="8276348">
              <a:off x="5160710" y="4032719"/>
              <a:ext cx="1976125" cy="7355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724391" y="4366356"/>
            <a:ext cx="3199414" cy="1818442"/>
            <a:chOff x="5801589" y="4463727"/>
            <a:chExt cx="3199414" cy="1818442"/>
          </a:xfrm>
        </p:grpSpPr>
        <p:pic>
          <p:nvPicPr>
            <p:cNvPr id="15" name="Рисунок 14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3008" y1="8301" x2="64941" y2="90430"/>
                          <a14:backgroundMark x1="64941" y1="90430" x2="64941" y2="90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002">
              <a:off x="5801589" y="4463727"/>
              <a:ext cx="1810925" cy="1810925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54883" y1="69727" x2="52637" y2="66016"/>
                          <a14:backgroundMark x1="40527" y1="17969" x2="79492" y2="79785"/>
                          <a14:backgroundMark x1="79492" y1="79785" x2="79492" y2="79785"/>
                          <a14:backgroundMark x1="42578" y1="24512" x2="68750" y2="84180"/>
                          <a14:backgroundMark x1="68750" y1="84180" x2="68750" y2="8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9707">
              <a:off x="7190078" y="4471244"/>
              <a:ext cx="1810925" cy="181092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09476" y="2697746"/>
            <a:ext cx="2196320" cy="848653"/>
            <a:chOff x="3648365" y="4785265"/>
            <a:chExt cx="2381699" cy="920283"/>
          </a:xfrm>
        </p:grpSpPr>
        <p:pic>
          <p:nvPicPr>
            <p:cNvPr id="38" name="Рисунок 37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70" t="38274" r="1" b="-1"/>
            <a:stretch>
              <a:fillRect/>
            </a:stretch>
          </p:blipFill>
          <p:spPr>
            <a:xfrm>
              <a:off x="3648365" y="4785265"/>
              <a:ext cx="1791104" cy="92028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18"/>
            <a:stretch>
              <a:fillRect/>
            </a:stretch>
          </p:blipFill>
          <p:spPr>
            <a:xfrm rot="8194667">
              <a:off x="4553110" y="4952577"/>
              <a:ext cx="1476954" cy="58565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404572" y="884366"/>
            <a:ext cx="1556495" cy="1472761"/>
            <a:chOff x="6024551" y="2435682"/>
            <a:chExt cx="1556495" cy="1472761"/>
          </a:xfrm>
        </p:grpSpPr>
        <p:pic>
          <p:nvPicPr>
            <p:cNvPr id="36" name="Рисунок 35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8" t="7412" b="-1"/>
            <a:stretch>
              <a:fillRect/>
            </a:stretch>
          </p:blipFill>
          <p:spPr>
            <a:xfrm>
              <a:off x="6840629" y="2552597"/>
              <a:ext cx="740417" cy="135584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03"/>
            <a:stretch>
              <a:fillRect/>
            </a:stretch>
          </p:blipFill>
          <p:spPr>
            <a:xfrm>
              <a:off x="6024551" y="2435682"/>
              <a:ext cx="711653" cy="146438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169288" y="2700900"/>
            <a:ext cx="2251285" cy="1533694"/>
            <a:chOff x="5894252" y="2646385"/>
            <a:chExt cx="2251285" cy="15336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23"/>
            <a:stretch>
              <a:fillRect/>
            </a:stretch>
          </p:blipFill>
          <p:spPr>
            <a:xfrm rot="19716479">
              <a:off x="6547137" y="3704130"/>
              <a:ext cx="1598400" cy="475949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5"/>
            <a:stretch>
              <a:fillRect/>
            </a:stretch>
          </p:blipFill>
          <p:spPr>
            <a:xfrm>
              <a:off x="5894252" y="2646385"/>
              <a:ext cx="1598400" cy="1138292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916888" y="1856036"/>
            <a:ext cx="1564911" cy="2035940"/>
            <a:chOff x="7797847" y="1975901"/>
            <a:chExt cx="1564911" cy="2035940"/>
          </a:xfrm>
        </p:grpSpPr>
        <p:pic>
          <p:nvPicPr>
            <p:cNvPr id="34" name="Рисунок 33" descr="Изображение выглядит как строительство, скворечни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67"/>
            <a:stretch>
              <a:fillRect/>
            </a:stretch>
          </p:blipFill>
          <p:spPr>
            <a:xfrm>
              <a:off x="7797847" y="1975901"/>
              <a:ext cx="1547585" cy="105750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строительство, скворечни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33"/>
            <a:stretch>
              <a:fillRect/>
            </a:stretch>
          </p:blipFill>
          <p:spPr>
            <a:xfrm rot="18271673">
              <a:off x="8338514" y="2987598"/>
              <a:ext cx="1547585" cy="50090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347722" y="3972185"/>
            <a:ext cx="1585770" cy="1952716"/>
            <a:chOff x="3429107" y="4034336"/>
            <a:chExt cx="1585770" cy="1952716"/>
          </a:xfrm>
        </p:grpSpPr>
        <p:pic>
          <p:nvPicPr>
            <p:cNvPr id="30" name="Рисунок 29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5"/>
            <a:stretch>
              <a:fillRect/>
            </a:stretch>
          </p:blipFill>
          <p:spPr>
            <a:xfrm>
              <a:off x="3429107" y="4435113"/>
              <a:ext cx="768243" cy="155193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5"/>
            <a:stretch>
              <a:fillRect/>
            </a:stretch>
          </p:blipFill>
          <p:spPr>
            <a:xfrm>
              <a:off x="4246634" y="4034336"/>
              <a:ext cx="768243" cy="1551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8" y="894755"/>
            <a:ext cx="1820813" cy="13656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b="-1"/>
          <a:stretch>
            <a:fillRect/>
          </a:stretch>
        </p:blipFill>
        <p:spPr>
          <a:xfrm>
            <a:off x="4111257" y="678604"/>
            <a:ext cx="1722582" cy="168536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квариум, круглый аквариум,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5"/>
          <a:stretch>
            <a:fillRect/>
          </a:stretch>
        </p:blipFill>
        <p:spPr>
          <a:xfrm>
            <a:off x="6452669" y="898371"/>
            <a:ext cx="1446153" cy="146438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строительство, сквореч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52"/>
          <a:stretch>
            <a:fillRect/>
          </a:stretch>
        </p:blipFill>
        <p:spPr>
          <a:xfrm>
            <a:off x="7938978" y="1841908"/>
            <a:ext cx="1547585" cy="155613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>
          <a:xfrm>
            <a:off x="6197361" y="2704352"/>
            <a:ext cx="1598400" cy="1596313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0" t="-1914" r="1" b="-1"/>
          <a:stretch>
            <a:fillRect/>
          </a:stretch>
        </p:blipFill>
        <p:spPr>
          <a:xfrm>
            <a:off x="4528496" y="2249936"/>
            <a:ext cx="1651694" cy="1401186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искусство, зарисов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/>
          <a:stretch>
            <a:fillRect/>
          </a:stretch>
        </p:blipFill>
        <p:spPr>
          <a:xfrm>
            <a:off x="2651203" y="2427628"/>
            <a:ext cx="1939856" cy="204763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34" y="4274755"/>
            <a:ext cx="1810925" cy="1810925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ноутбук, компьютер, Нетбук, Устройство вы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-1"/>
          <a:stretch>
            <a:fillRect/>
          </a:stretch>
        </p:blipFill>
        <p:spPr>
          <a:xfrm>
            <a:off x="5199947" y="4466691"/>
            <a:ext cx="1645911" cy="146086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, мультфильм, График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42"/>
          <a:stretch>
            <a:fillRect/>
          </a:stretch>
        </p:blipFill>
        <p:spPr>
          <a:xfrm>
            <a:off x="3395954" y="4295869"/>
            <a:ext cx="1612350" cy="155193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18675" y="2704465"/>
            <a:ext cx="24479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2024-05-09T09:36:00Z</dcterms:created>
  <dcterms:modified xsi:type="dcterms:W3CDTF">2024-07-12T10:00:23Z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9A0ABDFC00494FEABB2A3D8D974D6133_12</vt:lpwstr>
  </property>
  <property fmtid="{D5CDD505-2E9C-101B-9397-08002B2CF9AE}" pid="3" name="KSOProductBuildVer">
    <vt:lpwstr>1033-12.2.0.17153</vt:lpwstr>
  </property>
</Properties>
</file>