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E10421-B10C-4F26-BFA1-F20EC15F016D}"/>
</file>

<file path=customXml/itemProps2.xml><?xml version="1.0" encoding="utf-8"?>
<ds:datastoreItem xmlns:ds="http://schemas.openxmlformats.org/officeDocument/2006/customXml" ds:itemID="{4A6DE122-E6C2-476E-BF23-338FDD7EE508}"/>
</file>

<file path=customXml/itemProps3.xml><?xml version="1.0" encoding="utf-8"?>
<ds:datastoreItem xmlns:ds="http://schemas.openxmlformats.org/officeDocument/2006/customXml" ds:itemID="{EA9F50C7-CAA4-4B51-896E-264B03F5CEDE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