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3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svg"/><Relationship Id="rId40" Type="http://schemas.openxmlformats.org/officeDocument/2006/relationships/image" Target="../media/image38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691260" y="4495216"/>
              <a:ext cx="13628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Ночь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176515" y="1220266"/>
            <a:ext cx="3226618" cy="3982836"/>
            <a:chOff x="1193581" y="1245371"/>
            <a:chExt cx="3226618" cy="3982836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45266" y="4520321"/>
              <a:ext cx="1279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803709" y="1256685"/>
            <a:ext cx="3226618" cy="3946417"/>
            <a:chOff x="4860219" y="1245371"/>
            <a:chExt cx="3226618" cy="3946417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338668" y="4483902"/>
              <a:ext cx="20608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Темнота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12497" y="1015810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20601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15307" y="1015810"/>
            <a:ext cx="3526406" cy="4210792"/>
            <a:chOff x="4615307" y="1015810"/>
            <a:chExt cx="3526406" cy="4210792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36152" y="4518716"/>
              <a:ext cx="18902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Печаль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088055" y="1155794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2987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741152" y="1228166"/>
            <a:ext cx="3369586" cy="4012565"/>
            <a:chOff x="4741152" y="1228166"/>
            <a:chExt cx="3369586" cy="4012565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552600" y="4532845"/>
              <a:ext cx="16401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52608" y="1020463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Жара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812" y="1018900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20208" y="1150383"/>
            <a:ext cx="3090262" cy="4086030"/>
            <a:chOff x="4920208" y="1150383"/>
            <a:chExt cx="3090262" cy="408603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778928" y="4528527"/>
              <a:ext cx="14269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Ложь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224176" y="1201972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973948" y="564607"/>
            <a:ext cx="3906020" cy="4654460"/>
            <a:chOff x="973948" y="564607"/>
            <a:chExt cx="3906020" cy="465446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746630" y="4511181"/>
              <a:ext cx="2262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Работать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743821" y="1245002"/>
            <a:ext cx="3266649" cy="3975297"/>
            <a:chOff x="4743821" y="1245002"/>
            <a:chExt cx="3266649" cy="3975297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5214515" y="4512413"/>
              <a:ext cx="23426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Отдыхать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23759" y="1075006"/>
            <a:ext cx="3790118" cy="4179749"/>
            <a:chOff x="923759" y="1075006"/>
            <a:chExt cx="3790118" cy="417974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259462" y="4546869"/>
              <a:ext cx="31454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Здороваться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4994927" y="1152271"/>
            <a:ext cx="3387307" cy="4080634"/>
            <a:chOff x="4994927" y="1152271"/>
            <a:chExt cx="3387307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4994927" y="4525019"/>
              <a:ext cx="2810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091725" y="1255900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975102" y="4521264"/>
              <a:ext cx="1638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21493" y="1270384"/>
            <a:ext cx="3296821" cy="3978792"/>
            <a:chOff x="4921493" y="1270384"/>
            <a:chExt cx="3296821" cy="3978792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854" y="4541290"/>
              <a:ext cx="20281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02736" y="1133110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861794" y="1141447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258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971508" y="890627"/>
            <a:ext cx="3692647" cy="4392912"/>
            <a:chOff x="971508" y="890627"/>
            <a:chExt cx="3692647" cy="4392912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621226" y="4575653"/>
              <a:ext cx="23407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Зажигать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23552" y="840770"/>
            <a:ext cx="3692647" cy="4426889"/>
            <a:chOff x="4423552" y="840770"/>
            <a:chExt cx="3692647" cy="4426889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94761" y="4559773"/>
              <a:ext cx="18437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Тушить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782777" y="690543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Засыпать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81562" y="1047381"/>
            <a:ext cx="3737672" cy="4208915"/>
            <a:chOff x="4381562" y="1047381"/>
            <a:chExt cx="3737672" cy="4208915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754310" y="4548410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Просыпаться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1078764" y="1214209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683097" y="851976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765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Запрещать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771030" y="888866"/>
            <a:ext cx="3986833" cy="4414830"/>
            <a:chOff x="771030" y="888866"/>
            <a:chExt cx="3986833" cy="4414830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598995" y="4595810"/>
              <a:ext cx="23743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Помогать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326997" y="851945"/>
            <a:ext cx="3986833" cy="4461416"/>
            <a:chOff x="4326997" y="851945"/>
            <a:chExt cx="3986833" cy="4461416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368699" y="4605475"/>
              <a:ext cx="2020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7491" y="1906259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93251" y="610885"/>
            <a:ext cx="4453105" cy="4263288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6098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672EE3-7A0E-44F4-8304-734C2189FD78}"/>
</file>

<file path=customXml/itemProps2.xml><?xml version="1.0" encoding="utf-8"?>
<ds:datastoreItem xmlns:ds="http://schemas.openxmlformats.org/officeDocument/2006/customXml" ds:itemID="{AE9E4FA2-AA5B-4417-B5F0-DEEABCE379AC}"/>
</file>

<file path=customXml/itemProps3.xml><?xml version="1.0" encoding="utf-8"?>
<ds:datastoreItem xmlns:ds="http://schemas.openxmlformats.org/officeDocument/2006/customXml" ds:itemID="{AB488568-965F-4691-8200-05BC444A5912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28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2025-02-18T10:31:46Z</dcterms:created>
  <dcterms:modified xsi:type="dcterms:W3CDTF">2025-02-19T14:14:19Z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