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4F14C-3F2E-F6FB-4417-8F3BE56B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BBF557-0E6C-17C1-D9D1-AB631F6EB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79F9E-76B2-4001-5DDC-2A9F59F0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00B4E-8A1D-41FB-7DD4-A583800B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F5E75-0FD6-B4E8-977F-17624B77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90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2C126-C604-7C55-EC33-F585F4B2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7312A9-3749-D364-E68D-814E2D009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F43BD-49AD-D544-6FA4-B11C669F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1279ED-D42F-012F-388B-8AFD0B54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CF88C-FA41-F073-67EE-D16FB9EC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6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C6DBC1-CD6F-A162-4406-04425AFA9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B694BA-EB29-454C-6E75-F147A6F0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52863-0CAB-6C7E-B441-18A8F033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29A83-E3ED-1388-E37A-2F399A12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5C29C-3BE6-37D1-8D79-7FA4B5D5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351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4C15C-CCD2-66E5-CAA0-9D8C378A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92899-BCEB-9206-0A1A-B3AD5E33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8A943-1A2F-F4BA-31BA-A6E2E07D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2D48E-D7BC-CDC0-C879-9C14175B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CE1A6-4C0A-072B-C417-1476C5C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00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035F3-B662-B1A1-8CCD-D22A62DA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0B837-DC32-531F-70DA-037BA9F9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8826F-E519-34A0-D799-8B435DF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67443-4941-1BEC-1C3B-B05EC3FD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BD9CC-410F-0486-6B5B-41375703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97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E9FF2-2446-E395-961D-E43B836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D0F96-ACC3-8B7C-4E83-7CFCC011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F457-4238-0A58-A0C4-BFE67B51B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AB1BC-D172-DDFE-CF7E-F05C5CF3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DC62C-252D-31B6-9B94-E678057A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09B39E-FF0D-1FA0-73EC-B9E70DC0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90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6886A-3B0C-D421-396A-24E71F96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45963-773F-C943-DDCC-E44CA1E5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BEE04-DD41-5D0E-E044-7E517B141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730A72-8AB1-9105-0122-93866A2F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3DA38-EEA1-58F7-2C14-0C990FD0A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54BAA-01B7-D809-B8EA-AA707516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B8F21-B0A4-AED4-AAD9-A7BC042F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5AEFE0-37F0-E305-9523-6AF5BBBF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307F9-2C22-2CE4-FB18-9A5DC825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9FA24A-B194-3472-6F1A-B275AF41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0FE01D-E2D6-DC43-AE73-56580D52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F0E940-DB22-CF9E-CA4C-8F154904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15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383D48-10C4-BC95-9063-4E7FD2E3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6BC7D-F2D2-62DD-8A39-52D083D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6A49AA-0367-FCA4-0F0C-B8BC0C0A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74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33DAB-5C1B-616D-3C87-0C625326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8C4B5-D033-91BE-40F6-46212340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675E3E-EA38-1AB6-6B44-A009A0F3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BD625-46E8-584A-BE77-156DB670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B25FB-4DFF-636B-B6AC-611BFE83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7DDC75-9AF7-7C7C-4C8A-05D51D60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68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AEA6-F020-4855-325A-954C9513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39F6B8-E2C3-5ECE-0139-7E5C6021E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15FD76-9CFE-9A51-1941-536F9B55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AB4B6-1BBB-C7A3-3570-6712732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F216DF-36A6-6845-0F86-52200E8F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11789-92C6-F2EC-F074-B81DAAC4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02343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B141-652B-12A6-32CB-A46026EC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20A29-4258-328F-B859-2EAE8EF1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900C6-F1E6-FBBD-3771-7515E1D6E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B6B8D-A1E6-EB5F-4CA8-32F1D78FC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7A2D4-C191-3A03-EC0A-D2B1F8A2E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92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sv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36532B-1E34-DF4B-30F9-35EDBF713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C75A4-C78A-0665-536A-5C4C35F2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F831AD-C228-41CB-74F2-1CDBE194A213}"/>
              </a:ext>
            </a:extLst>
          </p:cNvPr>
          <p:cNvSpPr/>
          <p:nvPr/>
        </p:nvSpPr>
        <p:spPr>
          <a:xfrm>
            <a:off x="315686" y="718457"/>
            <a:ext cx="8223994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7AD068-44C6-A1B7-3710-79542FFBB344}"/>
              </a:ext>
            </a:extLst>
          </p:cNvPr>
          <p:cNvSpPr/>
          <p:nvPr/>
        </p:nvSpPr>
        <p:spPr>
          <a:xfrm>
            <a:off x="315685" y="2525486"/>
            <a:ext cx="8223995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5020959-11BE-2E0E-A10F-6A252E232F5D}"/>
              </a:ext>
            </a:extLst>
          </p:cNvPr>
          <p:cNvSpPr/>
          <p:nvPr/>
        </p:nvSpPr>
        <p:spPr>
          <a:xfrm>
            <a:off x="315686" y="4332515"/>
            <a:ext cx="8223996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016FFB06-982C-975F-CEDF-0A738E20FC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145" y="4392523"/>
            <a:ext cx="1482050" cy="148205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лекопитающее, верблюд, Верблюдовые, одногорбый верблюд&#10;&#10;Автоматически созданное описание">
            <a:extLst>
              <a:ext uri="{FF2B5EF4-FFF2-40B4-BE49-F238E27FC236}">
                <a16:creationId xmlns:a16="http://schemas.microsoft.com/office/drawing/2014/main" id="{E53191C9-E30A-1F40-9DFB-27F4C9293A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53" y="4457964"/>
            <a:ext cx="1305008" cy="130500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контейнер, ведро, Контейнер для отходов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F90B8DFD-B495-A9AF-2E7E-89EAEF164A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01" b="95117" l="9961" r="89844">
                        <a14:foregroundMark x1="18750" y1="36914" x2="26660" y2="15625"/>
                        <a14:foregroundMark x1="26660" y1="15625" x2="39746" y2="8105"/>
                        <a14:foregroundMark x1="39746" y1="8105" x2="47754" y2="7129"/>
                        <a14:foregroundMark x1="47754" y1="7129" x2="58203" y2="8398"/>
                        <a14:foregroundMark x1="58203" y1="8398" x2="66504" y2="12695"/>
                        <a14:foregroundMark x1="66504" y1="12695" x2="71875" y2="18457"/>
                        <a14:foregroundMark x1="71875" y1="18457" x2="79883" y2="36914"/>
                        <a14:foregroundMark x1="17480" y1="77832" x2="31250" y2="78223"/>
                        <a14:foregroundMark x1="44336" y1="90723" x2="53418" y2="95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94" y="2603034"/>
            <a:ext cx="1283143" cy="1283143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B36D9C2-3A9F-3759-CD8C-E94CBFEB47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33" y="2680582"/>
            <a:ext cx="1283143" cy="1300939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фрукт, вишн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75D243B-558D-5C39-8F48-908C2D5FE0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27" y="860070"/>
            <a:ext cx="1320601" cy="132060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7E53AA3-99F2-D8EB-1B54-054BB6D1DF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427" y="810418"/>
            <a:ext cx="1447801" cy="1447801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фрукт, вишн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68AEE37-B4D5-9094-CA5D-A7D64D277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221" y="862388"/>
            <a:ext cx="1320601" cy="132060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858DDDC-75CA-5CA5-B0D2-1A907DC884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21" y="812736"/>
            <a:ext cx="1447801" cy="1447801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фрукт, вишн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7036EDE-AD39-6FA9-EEB1-03699B4305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215" y="864706"/>
            <a:ext cx="1320601" cy="13206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C594F72-3BEF-3538-8301-A64DCAD8F8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549" y="849770"/>
            <a:ext cx="1341199" cy="1341199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3D0F372-6F62-5BC9-D2A2-476F4DE4C895}"/>
              </a:ext>
            </a:extLst>
          </p:cNvPr>
          <p:cNvGrpSpPr/>
          <p:nvPr/>
        </p:nvGrpSpPr>
        <p:grpSpPr>
          <a:xfrm>
            <a:off x="6783409" y="779313"/>
            <a:ext cx="1392300" cy="1392300"/>
            <a:chOff x="6860919" y="837606"/>
            <a:chExt cx="1392300" cy="13923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C9587C8E-8E36-4EC3-C87A-09FAFD9421C5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F2C5D5F9-BD6C-49DE-E82C-E4814DE0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00DBBD-FA5F-C9FE-EB66-6F9F24D6A9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027" y="2667101"/>
            <a:ext cx="1283143" cy="1300939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нтейнер, ведро, Контейнер для отходов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4839E68B-0909-F48D-7714-2FF307876C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01" b="95117" l="9961" r="89844">
                        <a14:foregroundMark x1="18750" y1="36914" x2="26660" y2="15625"/>
                        <a14:foregroundMark x1="26660" y1="15625" x2="39746" y2="8105"/>
                        <a14:foregroundMark x1="39746" y1="8105" x2="47754" y2="7129"/>
                        <a14:foregroundMark x1="47754" y1="7129" x2="58203" y2="8398"/>
                        <a14:foregroundMark x1="58203" y1="8398" x2="66504" y2="12695"/>
                        <a14:foregroundMark x1="66504" y1="12695" x2="71875" y2="18457"/>
                        <a14:foregroundMark x1="71875" y1="18457" x2="79883" y2="36914"/>
                        <a14:foregroundMark x1="17480" y1="77832" x2="31250" y2="78223"/>
                        <a14:foregroundMark x1="44336" y1="90723" x2="53418" y2="95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460" y="2589447"/>
            <a:ext cx="1283143" cy="1283143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BC541B8-44EC-5AA2-F37C-1CE1059B08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999" y="2666995"/>
            <a:ext cx="1283143" cy="1300939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7CCBBAE-0CA0-2A73-4446-1D3F9E6933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493" y="2653514"/>
            <a:ext cx="1283143" cy="130093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онтейнер, ведро, Контейнер для отходов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92CFAD18-0B1F-9732-D18F-64CA00D3A8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01" b="95117" l="9961" r="89844">
                        <a14:foregroundMark x1="18750" y1="36914" x2="26660" y2="15625"/>
                        <a14:foregroundMark x1="26660" y1="15625" x2="39746" y2="8105"/>
                        <a14:foregroundMark x1="39746" y1="8105" x2="47754" y2="7129"/>
                        <a14:foregroundMark x1="47754" y1="7129" x2="58203" y2="8398"/>
                        <a14:foregroundMark x1="58203" y1="8398" x2="66504" y2="12695"/>
                        <a14:foregroundMark x1="66504" y1="12695" x2="71875" y2="18457"/>
                        <a14:foregroundMark x1="71875" y1="18457" x2="79883" y2="36914"/>
                        <a14:foregroundMark x1="17480" y1="77832" x2="31250" y2="78223"/>
                        <a14:foregroundMark x1="44336" y1="90723" x2="53418" y2="95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131" y="2600374"/>
            <a:ext cx="1283143" cy="1283143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2659316-4885-2E70-21CE-2CB1C9DB594B}"/>
              </a:ext>
            </a:extLst>
          </p:cNvPr>
          <p:cNvGrpSpPr/>
          <p:nvPr/>
        </p:nvGrpSpPr>
        <p:grpSpPr>
          <a:xfrm>
            <a:off x="6783131" y="2621314"/>
            <a:ext cx="1392300" cy="1392300"/>
            <a:chOff x="6860919" y="837606"/>
            <a:chExt cx="1392300" cy="1392300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5713EE7D-53D3-9FE8-A144-13A0D76BECA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0D943EFC-D9B8-2E17-ADB6-6C651673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52" name="Рисунок 51" descr="Изображение выглядит как млекопитающее, верблюд, Верблюдовые, одногорбый верблюд&#10;&#10;Автоматически созданное описание">
            <a:extLst>
              <a:ext uri="{FF2B5EF4-FFF2-40B4-BE49-F238E27FC236}">
                <a16:creationId xmlns:a16="http://schemas.microsoft.com/office/drawing/2014/main" id="{67A92736-11AC-D9DD-DE67-C9ADB924CD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218" y="4457964"/>
            <a:ext cx="1305008" cy="1305008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млекопитающее, верблюд, Верблюдовые, одногорбый верблюд&#10;&#10;Автоматически созданное описание">
            <a:extLst>
              <a:ext uri="{FF2B5EF4-FFF2-40B4-BE49-F238E27FC236}">
                <a16:creationId xmlns:a16="http://schemas.microsoft.com/office/drawing/2014/main" id="{E04A2CCC-EBF2-4809-F950-8C81915566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274" y="4468601"/>
            <a:ext cx="1305008" cy="1305008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лекопитающее, верблюд, Верблюдовые, одногорбый верблюд&#10;&#10;Автоматически созданное описание">
            <a:extLst>
              <a:ext uri="{FF2B5EF4-FFF2-40B4-BE49-F238E27FC236}">
                <a16:creationId xmlns:a16="http://schemas.microsoft.com/office/drawing/2014/main" id="{71A3F46A-8003-A42A-5BC4-4143CC9610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10" y="4448044"/>
            <a:ext cx="1305008" cy="1305008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E8F3BD5-0809-33F0-26A3-F54D1DD638F2}"/>
              </a:ext>
            </a:extLst>
          </p:cNvPr>
          <p:cNvSpPr/>
          <p:nvPr/>
        </p:nvSpPr>
        <p:spPr>
          <a:xfrm>
            <a:off x="315684" y="2512443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FABB9928-D9F5-93C1-C214-90ADA26114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463" y="4361078"/>
            <a:ext cx="1482050" cy="1482050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ADF9F53-AB9B-729F-8706-5DD26C8DBBF8}"/>
              </a:ext>
            </a:extLst>
          </p:cNvPr>
          <p:cNvGrpSpPr/>
          <p:nvPr/>
        </p:nvGrpSpPr>
        <p:grpSpPr>
          <a:xfrm>
            <a:off x="6804964" y="4457269"/>
            <a:ext cx="1392300" cy="1392300"/>
            <a:chOff x="6860919" y="837606"/>
            <a:chExt cx="1392300" cy="139230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963F32D4-F92E-A5AD-D686-E82E9371687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D08B1DA9-451E-94AC-F8F5-2458232A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44B8416-3D08-6CE3-63EF-2651B9B4CD3B}"/>
              </a:ext>
            </a:extLst>
          </p:cNvPr>
          <p:cNvSpPr/>
          <p:nvPr/>
        </p:nvSpPr>
        <p:spPr>
          <a:xfrm>
            <a:off x="315684" y="4328989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05DF06EF-4D78-1951-012E-E4B0F718D2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63" y="-101600"/>
            <a:ext cx="6784653" cy="68580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87332" y="3448050"/>
            <a:ext cx="31527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EDB926-0664-4069-893A-B4B515146B6A}"/>
</file>

<file path=customXml/itemProps2.xml><?xml version="1.0" encoding="utf-8"?>
<ds:datastoreItem xmlns:ds="http://schemas.openxmlformats.org/officeDocument/2006/customXml" ds:itemID="{7921AFD2-94D7-437E-9D02-7FC7B38AD06C}"/>
</file>

<file path=customXml/itemProps3.xml><?xml version="1.0" encoding="utf-8"?>
<ds:datastoreItem xmlns:ds="http://schemas.openxmlformats.org/officeDocument/2006/customXml" ds:itemID="{0D945D05-E920-409D-BAD3-22590008C3C3}"/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9</cp:revision>
  <dcterms:created xsi:type="dcterms:W3CDTF">2025-01-16T20:07:15Z</dcterms:created>
  <dcterms:modified xsi:type="dcterms:W3CDTF">2025-02-11T10:39:39Z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