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2FDCD1-1697-05C5-5BDD-A68D457699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734" y="3608447"/>
            <a:ext cx="2924660" cy="292466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551C66C-3CBA-4126-F95D-742D491721E1}"/>
              </a:ext>
            </a:extLst>
          </p:cNvPr>
          <p:cNvGrpSpPr/>
          <p:nvPr/>
        </p:nvGrpSpPr>
        <p:grpSpPr>
          <a:xfrm>
            <a:off x="7111235" y="847469"/>
            <a:ext cx="1527834" cy="1527834"/>
            <a:chOff x="9163561" y="1542732"/>
            <a:chExt cx="1527834" cy="152783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53F1A87-A1F1-65B5-42C6-2AB9E33EE45C}"/>
                </a:ext>
              </a:extLst>
            </p:cNvPr>
            <p:cNvSpPr/>
            <p:nvPr/>
          </p:nvSpPr>
          <p:spPr>
            <a:xfrm>
              <a:off x="9235183" y="1605437"/>
              <a:ext cx="1319355" cy="146512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 descr="Изображение выглядит как мультфильм, Фигурка животного, лягушка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1B031B-16C7-A041-FA82-B86970AC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561" y="1542732"/>
              <a:ext cx="1527834" cy="1527834"/>
            </a:xfrm>
            <a:prstGeom prst="rect">
              <a:avLst/>
            </a:prstGeom>
          </p:spPr>
        </p:pic>
      </p:grp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9702" y="250993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2024-05-10T10:32:00Z</dcterms:created>
  <dcterms:modified xsi:type="dcterms:W3CDTF">2024-12-06T21:21:26Z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