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09242" y="287792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91F77B-1FEC-42F3-A7F1-037C0D940956}"/>
</file>

<file path=customXml/itemProps2.xml><?xml version="1.0" encoding="utf-8"?>
<ds:datastoreItem xmlns:ds="http://schemas.openxmlformats.org/officeDocument/2006/customXml" ds:itemID="{9288265B-3A93-48EE-AE9A-5967CD939101}"/>
</file>

<file path=customXml/itemProps3.xml><?xml version="1.0" encoding="utf-8"?>
<ds:datastoreItem xmlns:ds="http://schemas.openxmlformats.org/officeDocument/2006/customXml" ds:itemID="{439C8966-E341-4DAA-9B13-ACD23A6ACA6F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