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77" y="2481143"/>
            <a:ext cx="2105030" cy="253889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06303" y="1425233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8403" y="1510520"/>
            <a:ext cx="2642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Сони маленькая…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8100628" y="2495566"/>
            <a:ext cx="26407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66711" y="2598357"/>
            <a:ext cx="13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пьет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8410805" y="365511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861791" y="3737229"/>
            <a:ext cx="2326556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1990508" y="252090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500330" y="5726517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8281589" y="4821197"/>
            <a:ext cx="2556447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6786354" y="139166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Прямоугольник: скругленные углы 44"/>
          <p:cNvSpPr/>
          <p:nvPr/>
        </p:nvSpPr>
        <p:spPr>
          <a:xfrm>
            <a:off x="2992605" y="490415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477850" y="3736964"/>
            <a:ext cx="17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видела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93064" y="3835851"/>
            <a:ext cx="15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сыпет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56630" y="4902521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ест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59716" y="4989443"/>
            <a:ext cx="19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Сони смелая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2862" y="1476953"/>
            <a:ext cx="168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купила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5231" y="2588690"/>
            <a:ext cx="18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поймала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99711" y="5826978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Сони новый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80118" y="72655"/>
            <a:ext cx="733447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" y="5548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0" y="60341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23" y="62815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76" y="65289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6" y="60620"/>
            <a:ext cx="885825" cy="902721"/>
          </a:xfrm>
          <a:prstGeom prst="rect">
            <a:avLst/>
          </a:prstGeom>
          <a:effectLst/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67" y="55951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" y="5957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0" y="644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23" y="669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76" y="693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6" y="6471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09" y="5455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 flipH="1">
            <a:off x="7328545" y="4836432"/>
            <a:ext cx="1463943" cy="146394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4879034" y="4236344"/>
            <a:ext cx="1172532" cy="131942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мультфильм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5474335" y="863824"/>
            <a:ext cx="1177481" cy="11774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9963947" y="2676935"/>
            <a:ext cx="1650311" cy="164864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9539847" y="1648480"/>
            <a:ext cx="1388009" cy="1388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9531315" y="4269175"/>
            <a:ext cx="1231794" cy="123179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8607018" y="879903"/>
            <a:ext cx="1177481" cy="106801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текст, бутылка, крышка, посуда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4394023" y="3092091"/>
            <a:ext cx="1016579" cy="101657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1" y="2212971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1" y="2209242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7" name="Рисунок 76" descr="Изображение выглядит как зарисовка, мультфильм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215" y="865405"/>
            <a:ext cx="1177481" cy="117748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6724" y="881245"/>
            <a:ext cx="1177481" cy="106801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1967" y="1648480"/>
            <a:ext cx="1388009" cy="1388009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3806" y="2676935"/>
            <a:ext cx="1650311" cy="164864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текст, бутылка, крышка, посуд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94024" y="3120488"/>
            <a:ext cx="1016579" cy="1016579"/>
          </a:xfrm>
          <a:prstGeom prst="rect">
            <a:avLst/>
          </a:prstGeom>
        </p:spPr>
      </p:pic>
      <p:pic>
        <p:nvPicPr>
          <p:cNvPr id="82" name="Рисунок 81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1315" y="4268308"/>
            <a:ext cx="1231794" cy="123179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287" y="4236344"/>
            <a:ext cx="1172532" cy="1319421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331655" y="4834366"/>
            <a:ext cx="1463943" cy="1463943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88" y="55486"/>
            <a:ext cx="885825" cy="902721"/>
          </a:xfrm>
          <a:prstGeom prst="rect">
            <a:avLst/>
          </a:prstGeom>
          <a:effectLst/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09" y="55021"/>
            <a:ext cx="885825" cy="902721"/>
          </a:xfrm>
          <a:prstGeom prst="rect">
            <a:avLst/>
          </a:prstGeom>
          <a:effectLst/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30" y="54556"/>
            <a:ext cx="885825" cy="902721"/>
          </a:xfrm>
          <a:prstGeom prst="rect">
            <a:avLst/>
          </a:prstGeom>
          <a:effectLst/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63" y="592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21" y="5769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79" y="5614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3364865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11</cp:revision>
  <dcterms:created xsi:type="dcterms:W3CDTF">2024-04-15T09:19:00Z</dcterms:created>
  <dcterms:modified xsi:type="dcterms:W3CDTF">2024-07-08T08:49:03Z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894C2BA627CA417595D0609B28EBC8C3_12</vt:lpwstr>
  </property>
  <property fmtid="{D5CDD505-2E9C-101B-9397-08002B2CF9AE}" pid="3" name="KSOProductBuildVer">
    <vt:lpwstr>1033-12.2.0.17119</vt:lpwstr>
  </property>
</Properties>
</file>