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C28C36-410C-0E6E-8D48-33F10A857F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0" y="247058"/>
            <a:ext cx="1705374" cy="170537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63069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32" y="454160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43019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54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78FD29-A739-5C6E-1F2F-265C21BA6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94" y="399020"/>
            <a:ext cx="1426645" cy="14342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65116" y="216797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29432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38724 0.6622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044 0.6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38778E-17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FA6A93-C1F6-4689-8F8F-5E21F5F3AC08}"/>
</file>

<file path=customXml/itemProps2.xml><?xml version="1.0" encoding="utf-8"?>
<ds:datastoreItem xmlns:ds="http://schemas.openxmlformats.org/officeDocument/2006/customXml" ds:itemID="{8121197E-0B2C-4C4A-B95D-24B82C2D58EC}"/>
</file>

<file path=customXml/itemProps3.xml><?xml version="1.0" encoding="utf-8"?>
<ds:datastoreItem xmlns:ds="http://schemas.openxmlformats.org/officeDocument/2006/customXml" ds:itemID="{8877027C-45DF-414A-B2A4-018248AC216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Марианна Сита</cp:lastModifiedBy>
  <cp:revision>6</cp:revision>
  <dcterms:created xsi:type="dcterms:W3CDTF">2024-12-19T20:42:32Z</dcterms:created>
  <dcterms:modified xsi:type="dcterms:W3CDTF">2024-12-25T23:32:22Z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