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Улыб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" y="3276600"/>
            <a:ext cx="2733675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16</cp:revision>
  <dcterms:created xsi:type="dcterms:W3CDTF">2024-02-21T07:30:00Z</dcterms:created>
  <dcterms:modified xsi:type="dcterms:W3CDTF">2024-07-12T10:13:04Z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