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114" y="3450084"/>
            <a:ext cx="29241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