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 varScale="1">
        <p:scale>
          <a:sx n="64" d="100"/>
          <a:sy n="64" d="100"/>
        </p:scale>
        <p:origin x="724" y="3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A3AC415-1A4A-FF7F-4215-2286FEF9CB92}"/>
              </a:ext>
            </a:extLst>
          </p:cNvPr>
          <p:cNvSpPr/>
          <p:nvPr/>
        </p:nvSpPr>
        <p:spPr>
          <a:xfrm>
            <a:off x="539549" y="353938"/>
            <a:ext cx="6281478" cy="5891962"/>
          </a:xfrm>
          <a:prstGeom prst="roundRect">
            <a:avLst/>
          </a:prstGeom>
          <a:solidFill>
            <a:schemeClr val="lt1">
              <a:alpha val="8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9" name="Рисунок 8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CF8462F-11B9-381B-29EE-C2A0D50C16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276" y="3798277"/>
            <a:ext cx="1391463" cy="139146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фрукт, яблоко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41CB782B-5C5B-0E5C-5783-2AA2E25CFE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008" y="2786176"/>
            <a:ext cx="2024203" cy="202420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фрукт, виноград, Натуральные продукты, Бессемянный плод&#10;&#10;Автоматически созданное описание">
            <a:extLst>
              <a:ext uri="{FF2B5EF4-FFF2-40B4-BE49-F238E27FC236}">
                <a16:creationId xmlns:a16="http://schemas.microsoft.com/office/drawing/2014/main" id="{19DF5B65-2900-A84D-7F66-8CF2FF9D76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512" y="3798277"/>
            <a:ext cx="1358287" cy="134767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фрукт, клубника, ягода, Клубника&#10;&#10;Автоматически созданное описание">
            <a:extLst>
              <a:ext uri="{FF2B5EF4-FFF2-40B4-BE49-F238E27FC236}">
                <a16:creationId xmlns:a16="http://schemas.microsoft.com/office/drawing/2014/main" id="{5D4E4601-6A66-EEDA-52C6-8E31674D6CC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976" y="1652156"/>
            <a:ext cx="1433916" cy="144372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фрукт, ягода, Натуральные продукты, Особо питательная пища&#10;&#10;Автоматически созданное описание">
            <a:extLst>
              <a:ext uri="{FF2B5EF4-FFF2-40B4-BE49-F238E27FC236}">
                <a16:creationId xmlns:a16="http://schemas.microsoft.com/office/drawing/2014/main" id="{FE3DE852-52A4-49B4-B960-9012C9B118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088" y="2570084"/>
            <a:ext cx="1183087" cy="118308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ягода, Бессемянный плод, смородина&#10;&#10;Автоматически созданное описание">
            <a:extLst>
              <a:ext uri="{FF2B5EF4-FFF2-40B4-BE49-F238E27FC236}">
                <a16:creationId xmlns:a16="http://schemas.microsoft.com/office/drawing/2014/main" id="{284C3EBB-16F7-63FA-B51C-8712E18DA98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398" y="1043455"/>
            <a:ext cx="1640651" cy="16406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A0A60492-CD8B-22E5-F301-B35818ADF819}"/>
              </a:ext>
            </a:extLst>
          </p:cNvPr>
          <p:cNvGrpSpPr/>
          <p:nvPr/>
        </p:nvGrpSpPr>
        <p:grpSpPr>
          <a:xfrm>
            <a:off x="3420545" y="916252"/>
            <a:ext cx="1183087" cy="1363527"/>
            <a:chOff x="12677775" y="3276600"/>
            <a:chExt cx="1806009" cy="2081455"/>
          </a:xfrm>
        </p:grpSpPr>
        <p:pic>
          <p:nvPicPr>
            <p:cNvPr id="27" name="Рисунок 26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FCF98341-9694-6685-4003-D3510D460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6133" y="4283132"/>
              <a:ext cx="1039235" cy="1074923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E382451-E46E-A491-3AF6-277A612ED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77775" y="3745671"/>
              <a:ext cx="1039235" cy="1074923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BD7C56C-0CB5-7BE3-4531-C4E5231AE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4492" y="3821871"/>
              <a:ext cx="1039235" cy="107492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C71C55D-CE04-16F2-65D3-9CB05220F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91209" y="3898071"/>
              <a:ext cx="1039235" cy="1074923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908ECF8-CD2D-5775-4163-C17533855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31115" y="3276600"/>
              <a:ext cx="1039235" cy="1074923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BD8CB6A8-3D0C-E121-1AA5-0AAF09203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7832" y="3352800"/>
              <a:ext cx="1039235" cy="1074923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EE3F57C-4DDE-23B5-CA93-88C4F9695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4549" y="3429000"/>
              <a:ext cx="1039235" cy="1074923"/>
            </a:xfrm>
            <a:prstGeom prst="rect">
              <a:avLst/>
            </a:prstGeom>
          </p:spPr>
        </p:pic>
      </p:grpSp>
      <p:pic>
        <p:nvPicPr>
          <p:cNvPr id="5" name="Рисунок 4" descr="Изображение выглядит как строительство, теплица, домашнее растение, цветочный горшок&#10;&#10;Автоматически созданное описание">
            <a:extLst>
              <a:ext uri="{FF2B5EF4-FFF2-40B4-BE49-F238E27FC236}">
                <a16:creationId xmlns:a16="http://schemas.microsoft.com/office/drawing/2014/main" id="{A1B5577B-46AD-FB6C-B390-8FEE9FB1884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alphaModFix amt="5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15000"/>
                    </a14:imgEffect>
                    <a14:imgEffect>
                      <a14:brightnessContrast bright="-4000"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64"/>
          <a:stretch/>
        </p:blipFill>
        <p:spPr>
          <a:xfrm>
            <a:off x="401480" y="391886"/>
            <a:ext cx="6465463" cy="6112176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F7EE9AA4-6144-75D0-9A01-ECE0FE5663E2}"/>
              </a:ext>
            </a:extLst>
          </p:cNvPr>
          <p:cNvGrpSpPr/>
          <p:nvPr/>
        </p:nvGrpSpPr>
        <p:grpSpPr>
          <a:xfrm>
            <a:off x="7167303" y="838199"/>
            <a:ext cx="2899612" cy="2219325"/>
            <a:chOff x="7167303" y="838199"/>
            <a:chExt cx="2899612" cy="2219325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24011E21-C3CA-E852-2D77-9E471ECD39AE}"/>
                </a:ext>
              </a:extLst>
            </p:cNvPr>
            <p:cNvSpPr/>
            <p:nvPr/>
          </p:nvSpPr>
          <p:spPr>
            <a:xfrm>
              <a:off x="7167303" y="838199"/>
              <a:ext cx="2899612" cy="2219325"/>
            </a:xfrm>
            <a:prstGeom prst="roundRect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000B6F2-9A9B-42D4-76C0-4CFE9475DFD3}"/>
                </a:ext>
              </a:extLst>
            </p:cNvPr>
            <p:cNvSpPr txBox="1"/>
            <p:nvPr/>
          </p:nvSpPr>
          <p:spPr>
            <a:xfrm>
              <a:off x="7298350" y="870292"/>
              <a:ext cx="263751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/>
                <a:t>Посчитай сколько </a:t>
              </a:r>
            </a:p>
            <a:p>
              <a:pPr algn="ctr"/>
              <a:r>
                <a:rPr lang="ru-RU" sz="2400" b="1" dirty="0"/>
                <a:t>чего растет</a:t>
              </a:r>
              <a:endParaRPr lang="ru-UA" sz="2400" b="1" dirty="0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151B3C7-9350-65C7-39AA-296BF95ED46B}"/>
              </a:ext>
            </a:extLst>
          </p:cNvPr>
          <p:cNvGrpSpPr/>
          <p:nvPr/>
        </p:nvGrpSpPr>
        <p:grpSpPr>
          <a:xfrm>
            <a:off x="7475453" y="1627354"/>
            <a:ext cx="2315286" cy="1569660"/>
            <a:chOff x="7475453" y="1627354"/>
            <a:chExt cx="2315286" cy="156966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7B53769-2106-47BB-1089-E73DEBCA8565}"/>
                </a:ext>
              </a:extLst>
            </p:cNvPr>
            <p:cNvSpPr txBox="1"/>
            <p:nvPr/>
          </p:nvSpPr>
          <p:spPr>
            <a:xfrm>
              <a:off x="7475453" y="1627354"/>
              <a:ext cx="9364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600" b="1" dirty="0">
                  <a:latin typeface="Comic Sans MS" panose="030F0702030302020204" pitchFamily="66" charset="0"/>
                </a:rPr>
                <a:t>2</a:t>
              </a:r>
              <a:endParaRPr lang="ru-UA" sz="96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33" name="Рисунок 32" descr="Изображение выглядит как фрукт, клубника, ягода, Клубн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646F79FD-7E34-9095-CCF8-5EA7A804A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032" y="1758116"/>
              <a:ext cx="1210707" cy="1218988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7BFE1198-A23C-45A6-7DCC-6B7508A09789}"/>
              </a:ext>
            </a:extLst>
          </p:cNvPr>
          <p:cNvGrpSpPr/>
          <p:nvPr/>
        </p:nvGrpSpPr>
        <p:grpSpPr>
          <a:xfrm>
            <a:off x="7496462" y="1579425"/>
            <a:ext cx="2504929" cy="1592282"/>
            <a:chOff x="6736890" y="4206539"/>
            <a:chExt cx="2504929" cy="159228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DB595ED-211B-71B1-EE01-BD519FF808A0}"/>
                </a:ext>
              </a:extLst>
            </p:cNvPr>
            <p:cNvSpPr txBox="1"/>
            <p:nvPr/>
          </p:nvSpPr>
          <p:spPr>
            <a:xfrm>
              <a:off x="6736890" y="4229161"/>
              <a:ext cx="9364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600" b="1" dirty="0">
                  <a:latin typeface="Comic Sans MS" panose="030F0702030302020204" pitchFamily="66" charset="0"/>
                </a:rPr>
                <a:t>5</a:t>
              </a:r>
              <a:endParaRPr lang="ru-UA" sz="96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39" name="Рисунок 38" descr="Изображение выглядит как фрукт, яблоко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BD2412E2-C822-0840-8DC3-00CD58DDD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9616" y="4206539"/>
              <a:ext cx="1582203" cy="1582203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C48AC6DC-B59D-0DE6-7980-72BFAABB87CB}"/>
              </a:ext>
            </a:extLst>
          </p:cNvPr>
          <p:cNvGrpSpPr/>
          <p:nvPr/>
        </p:nvGrpSpPr>
        <p:grpSpPr>
          <a:xfrm>
            <a:off x="7491535" y="1608932"/>
            <a:ext cx="2381599" cy="1569660"/>
            <a:chOff x="7206844" y="3960230"/>
            <a:chExt cx="2381599" cy="156966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6316C9F-9F2A-7F14-4172-490FE457C7CD}"/>
                </a:ext>
              </a:extLst>
            </p:cNvPr>
            <p:cNvSpPr txBox="1"/>
            <p:nvPr/>
          </p:nvSpPr>
          <p:spPr>
            <a:xfrm>
              <a:off x="7206844" y="3960230"/>
              <a:ext cx="9364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600" b="1" dirty="0">
                  <a:latin typeface="Comic Sans MS" panose="030F0702030302020204" pitchFamily="66" charset="0"/>
                </a:rPr>
                <a:t>5</a:t>
              </a:r>
              <a:endParaRPr lang="ru-UA" sz="96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45" name="Рисунок 44" descr="Изображение выглядит как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B735AC9-5A1A-D1D0-E05B-AD174012B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2488" y="4131397"/>
              <a:ext cx="1215955" cy="1215955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653DF1DC-3555-E79E-77D1-559BE63EF467}"/>
              </a:ext>
            </a:extLst>
          </p:cNvPr>
          <p:cNvGrpSpPr/>
          <p:nvPr/>
        </p:nvGrpSpPr>
        <p:grpSpPr>
          <a:xfrm>
            <a:off x="7578039" y="1627354"/>
            <a:ext cx="2329840" cy="1569660"/>
            <a:chOff x="7634360" y="3618792"/>
            <a:chExt cx="2329840" cy="156966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10C1035-D5B3-198A-769A-D8A812271B18}"/>
                </a:ext>
              </a:extLst>
            </p:cNvPr>
            <p:cNvSpPr txBox="1"/>
            <p:nvPr/>
          </p:nvSpPr>
          <p:spPr>
            <a:xfrm>
              <a:off x="7634360" y="3618792"/>
              <a:ext cx="9364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600" b="1" dirty="0">
                  <a:latin typeface="Comic Sans MS" panose="030F0702030302020204" pitchFamily="66" charset="0"/>
                </a:rPr>
                <a:t>1</a:t>
              </a:r>
              <a:endParaRPr lang="ru-UA" sz="96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51" name="Рисунок 50" descr="Изображение выглядит как фрукт, ягода, Натуральные продукты, Особо питательная пища&#10;&#10;Автоматически созданное описание">
              <a:extLst>
                <a:ext uri="{FF2B5EF4-FFF2-40B4-BE49-F238E27FC236}">
                  <a16:creationId xmlns:a16="http://schemas.microsoft.com/office/drawing/2014/main" id="{40620AF5-29F3-0FEC-C36A-53258301F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6353" y="3642809"/>
              <a:ext cx="1327847" cy="1327847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778C8F2-639A-F3A6-A093-A782AAA4349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56" y="594311"/>
            <a:ext cx="5342785" cy="543819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400AAB7-9709-501D-6A68-463032C0973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06538" y="3679408"/>
            <a:ext cx="28956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9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16</cp:revision>
  <dcterms:created xsi:type="dcterms:W3CDTF">2024-05-03T09:09:01Z</dcterms:created>
  <dcterms:modified xsi:type="dcterms:W3CDTF">2024-08-29T12:09:43Z</dcterms:modified>
</cp:coreProperties>
</file>