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17" y="0"/>
            <a:ext cx="916883" cy="852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894618" y="1858839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711212" y="2321674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20" y="2247512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931141" y="2144421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2418997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9010985" y="2088108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137763" y="2061664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98" y="2433862"/>
            <a:ext cx="1766454" cy="17664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r="27099"/>
          <a:stretch/>
        </p:blipFill>
        <p:spPr>
          <a:xfrm>
            <a:off x="9267927" y="2253578"/>
            <a:ext cx="1054033" cy="24549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42" y="2000816"/>
            <a:ext cx="1490209" cy="23417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71" y="2386520"/>
            <a:ext cx="1775500" cy="1775500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61" y="1402253"/>
            <a:ext cx="4018727" cy="4018727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394" y="2666071"/>
            <a:ext cx="2628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8412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8555 0.308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37995 0.3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39558 -0.250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38868 0.298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39518 -0.261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9244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8256 0.288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39883 -0.271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38151 -0.2199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9583 0.2886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5</cp:revision>
  <dcterms:created xsi:type="dcterms:W3CDTF">2024-08-10T10:32:59Z</dcterms:created>
  <dcterms:modified xsi:type="dcterms:W3CDTF">2024-08-11T19:33:04Z</dcterms:modified>
</cp:coreProperties>
</file>