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jp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0512" cy="6867173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931399" y="226142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9718" cy="1119718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C8DC9FBE-5414-8DD4-AED1-7F2EF6121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98" y="2389624"/>
            <a:ext cx="2383285" cy="23832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249" y="668858"/>
            <a:ext cx="6543343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91" y="891118"/>
            <a:ext cx="3682952" cy="36829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4" t="23970" b="12712"/>
          <a:stretch/>
        </p:blipFill>
        <p:spPr>
          <a:xfrm>
            <a:off x="4366200" y="668859"/>
            <a:ext cx="6486418" cy="472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61" y="3003589"/>
            <a:ext cx="2316522" cy="231652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6200" y="668858"/>
            <a:ext cx="6474250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53" y="1345076"/>
            <a:ext cx="3868359" cy="386835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10" y="2645680"/>
            <a:ext cx="1370536" cy="1370536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06" y="2645679"/>
            <a:ext cx="1061876" cy="106187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1" t="49042" b="-1"/>
          <a:stretch/>
        </p:blipFill>
        <p:spPr>
          <a:xfrm>
            <a:off x="4355169" y="677331"/>
            <a:ext cx="6464359" cy="4844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246E0B0C-C4E9-77EE-6F72-4807CAD9B6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6299" y="2542724"/>
            <a:ext cx="2092691" cy="209269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F52DEC6-D591-0B8D-977D-53CD1C252B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57" y="2327197"/>
            <a:ext cx="2092691" cy="209269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793" y="3603533"/>
            <a:ext cx="2092691" cy="20926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796" y="3973961"/>
            <a:ext cx="1435741" cy="14398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47" y="607492"/>
            <a:ext cx="6534972" cy="4913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928" y="2134189"/>
            <a:ext cx="3659753" cy="29386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344" y="3511181"/>
            <a:ext cx="1370535" cy="13705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1797" y="985830"/>
            <a:ext cx="4097596" cy="4174598"/>
          </a:xfrm>
          <a:prstGeom prst="rect">
            <a:avLst/>
          </a:prstGeom>
        </p:spPr>
      </p:pic>
      <p:pic>
        <p:nvPicPr>
          <p:cNvPr id="118" name="Picture 117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118" y="3059856"/>
            <a:ext cx="348615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29</cp:revision>
  <dcterms:created xsi:type="dcterms:W3CDTF">2024-04-13T20:46:49Z</dcterms:created>
  <dcterms:modified xsi:type="dcterms:W3CDTF">2024-09-02T17:30:50Z</dcterms:modified>
</cp:coreProperties>
</file>