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6" d="100"/>
          <a:sy n="56" d="100"/>
        </p:scale>
        <p:origin x="720" y="605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2.xml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b="14941"/>
          <a:stretch>
            <a:fillRect/>
          </a:stretch>
        </p:blipFill>
        <p:spPr>
          <a:xfrm>
            <a:off x="-12722" y="5799"/>
            <a:ext cx="12217443" cy="6852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52750" y="1205230"/>
            <a:ext cx="290512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2024-04-14T12:39:00Z</dcterms:created>
  <dcterms:modified xsi:type="dcterms:W3CDTF">2024-07-12T06:12:52Z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