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DC4A-BB4C-48EC-9ED8-ED2228069892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B15B-3722-4E73-9464-27423BA92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B15B-3722-4E73-9464-27423BA9202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023876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9EA2264-1F40-4C29-AE49-DC77944C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60B0EB28-6ACA-525D-4D26-AB15A35712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08" y="2199439"/>
            <a:ext cx="1361912" cy="1167733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68142A-CE35-2A6D-E3A2-BA731AC646FD}"/>
              </a:ext>
            </a:extLst>
          </p:cNvPr>
          <p:cNvGrpSpPr/>
          <p:nvPr/>
        </p:nvGrpSpPr>
        <p:grpSpPr>
          <a:xfrm>
            <a:off x="1715038" y="2476998"/>
            <a:ext cx="2117914" cy="1412411"/>
            <a:chOff x="11814831" y="6193017"/>
            <a:chExt cx="2767192" cy="1845407"/>
          </a:xfrm>
        </p:grpSpPr>
        <p:pic>
          <p:nvPicPr>
            <p:cNvPr id="28" name="Рисунок 27" descr="Изображение выглядит как рука, палец, перчатки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801380E-0D7C-A4E3-E5E9-A99E52724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4831" y="6193017"/>
              <a:ext cx="1845407" cy="184540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осметика, духи&#10;&#10;Автоматически созданное описание">
              <a:extLst>
                <a:ext uri="{FF2B5EF4-FFF2-40B4-BE49-F238E27FC236}">
                  <a16:creationId xmlns:a16="http://schemas.microsoft.com/office/drawing/2014/main" id="{8A5A7FDE-11D0-023F-DB35-9D9FB5D6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4400" y="6420801"/>
              <a:ext cx="1617623" cy="161762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069833-0BC1-DAE6-7982-7854085A25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74" y="5565187"/>
            <a:ext cx="1215294" cy="12152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илистник, зеленый, лист&#10;&#10;Автоматически созданное описание">
            <a:extLst>
              <a:ext uri="{FF2B5EF4-FFF2-40B4-BE49-F238E27FC236}">
                <a16:creationId xmlns:a16="http://schemas.microsoft.com/office/drawing/2014/main" id="{C67CBA30-E75E-EB37-3517-071EBAF2B2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06" y="1507281"/>
            <a:ext cx="1532764" cy="153276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мультфильм, рисунок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A862077-271B-CEFB-B83F-52746D77DE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2309236"/>
            <a:ext cx="1580173" cy="158017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43935834-5D7E-8762-0633-541509CF9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54934"/>
            <a:ext cx="1482858" cy="14828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утылка, стекло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142D438-BD00-1355-03F7-F4003BC0CB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9" y="764329"/>
            <a:ext cx="1262244" cy="1262244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C9E1D5E-C07A-2F1A-D10B-54B868A64D1E}"/>
              </a:ext>
            </a:extLst>
          </p:cNvPr>
          <p:cNvGrpSpPr/>
          <p:nvPr/>
        </p:nvGrpSpPr>
        <p:grpSpPr>
          <a:xfrm>
            <a:off x="3746508" y="4099422"/>
            <a:ext cx="1329471" cy="1735586"/>
            <a:chOff x="10681686" y="7298203"/>
            <a:chExt cx="1756060" cy="2292486"/>
          </a:xfrm>
        </p:grpSpPr>
        <p:pic>
          <p:nvPicPr>
            <p:cNvPr id="47" name="Рисунок 46" descr="Изображение выглядит как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0CF1041-5E7E-93A7-F37B-DE8CC419F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1686" y="7834629"/>
              <a:ext cx="1756060" cy="17560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DFACECB3-0F93-2C22-400D-14A2B3155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497" y="7298203"/>
              <a:ext cx="1641249" cy="1641249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0B6758-84EA-159B-83E4-E76373878D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79" y="5341972"/>
            <a:ext cx="1406449" cy="140644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1BC1B7-C8EE-340B-2FC5-EFCFECFBB75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64" y="459147"/>
            <a:ext cx="1262244" cy="126224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C70AB20-72D5-5255-84BB-1F82DC02514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1742443-571D-5619-09E6-B3D0FD03BF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48" y="3238648"/>
            <a:ext cx="3864392" cy="3933399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3451975-7BA2-4898-56D9-166C42308F5A}"/>
              </a:ext>
            </a:extLst>
          </p:cNvPr>
          <p:cNvSpPr/>
          <p:nvPr/>
        </p:nvSpPr>
        <p:spPr>
          <a:xfrm>
            <a:off x="3871135" y="943703"/>
            <a:ext cx="841892" cy="417012"/>
          </a:xfrm>
          <a:prstGeom prst="rightArrow">
            <a:avLst>
              <a:gd name="adj1" fmla="val 50000"/>
              <a:gd name="adj2" fmla="val 1019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4833" y="171327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7474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74 -4.07407E-6 L 0.075 -0.0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7986 L 0.27578 -0.0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8 -0.07986 L 0.31836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36 0.00625 L 0.42188 -0.089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88 -0.08958 L 0.42045 0.083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08311 L 0.37032 0.166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32 0.16621 L 0.42045 0.258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25857 L 0.08581 0.2585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81 0.25857 L 0.07982 0.501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0.50162 L 0.01289 0.589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58982 L 0.29271 0.5768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2024-04-24T12:45:12Z</dcterms:created>
  <dcterms:modified xsi:type="dcterms:W3CDTF">2024-08-13T11:09:32Z</dcterms:modified>
</cp:coreProperties>
</file>