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40" y="109394"/>
            <a:ext cx="672060" cy="624898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9B88350-7B98-E3D6-C6C7-5D68F013FDF2}"/>
              </a:ext>
            </a:extLst>
          </p:cNvPr>
          <p:cNvGrpSpPr/>
          <p:nvPr/>
        </p:nvGrpSpPr>
        <p:grpSpPr>
          <a:xfrm>
            <a:off x="8631855" y="2686033"/>
            <a:ext cx="2732623" cy="1932089"/>
            <a:chOff x="11861245" y="3207912"/>
            <a:chExt cx="2732623" cy="193208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DD65490-58D1-3FC6-067D-F3E85694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1245" y="3207912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2A80E12-8146-B0EA-FB9B-F07CA0FE8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318" y="3209189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10" y="2431805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80" y="2814463"/>
            <a:ext cx="1471804" cy="173942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62" y="2977961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50" y="2902470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20" y="1814900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52" y="2770258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56" y="2433595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14" y="2799289"/>
            <a:ext cx="1465033" cy="164539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65" y="2617876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90762" y="2287965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73" y="2996225"/>
            <a:ext cx="1415737" cy="126546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0026" y="2040043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5" y="290247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34" y="274828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402417" y="217937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63" y="2590099"/>
            <a:ext cx="2166670" cy="201469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59" y="286931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9052464" y="2474533"/>
            <a:ext cx="2064256" cy="22305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13" y="2650683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60" y="2601822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14" y="2561970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54418" y="3547484"/>
            <a:ext cx="29908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64557 0.10416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64662 -0.09584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65169 -0.40671 " pathEditMode="relative" rAng="0" ptsTypes="AA">
                                      <p:cBhvr>
                                        <p:cTn id="6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91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64571 0.00903 " pathEditMode="relative" rAng="0" ptsTypes="AA">
                                      <p:cBhvr>
                                        <p:cTn id="8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64596 0.06297 " pathEditMode="relative" rAng="0" ptsTypes="AA">
                                      <p:cBhvr>
                                        <p:cTn id="10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64896 -0.09027 " pathEditMode="relative" rAng="0" ptsTypes="AA">
                                      <p:cBhvr>
                                        <p:cTn id="122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65104 -0.01389 " pathEditMode="relative" rAng="0" ptsTypes="AA">
                                      <p:cBhvr>
                                        <p:cTn id="14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64635 0.11852 " pathEditMode="relative" rAng="0" ptsTypes="AA">
                                      <p:cBhvr>
                                        <p:cTn id="161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4687 -0.09236 " pathEditMode="relative" rAng="0" ptsTypes="AA">
                                      <p:cBhvr>
                                        <p:cTn id="17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6474 -0.01111 " pathEditMode="relative" rAng="0" ptsTypes="AA">
                                      <p:cBhvr>
                                        <p:cTn id="19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65885 -0.38658 " pathEditMode="relative" rAng="0" ptsTypes="AA">
                                      <p:cBhvr>
                                        <p:cTn id="21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2024-08-12T22:15:41Z</dcterms:created>
  <dcterms:modified xsi:type="dcterms:W3CDTF">2024-11-06T11:00:09Z</dcterms:modified>
</cp:coreProperties>
</file>