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ED9AC9-E2A0-1B88-2466-43630A7DD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3849612" y="1054918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3849612" y="3715766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" name="Рисунок 10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593E41F-E9FF-0EE9-93FE-7FBEF40CD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01" y="3762451"/>
            <a:ext cx="2099706" cy="21168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1608ECD-834A-D401-7E33-6144A2CFC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90" y="1294182"/>
            <a:ext cx="1712222" cy="171222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27B9673D-2331-38D7-F539-82066D1BF7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3327">
            <a:off x="10204783" y="4001175"/>
            <a:ext cx="1562994" cy="155891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8775A65A-A49F-F0FB-E4E1-74BE6C9C3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28" y="1313123"/>
            <a:ext cx="1712221" cy="171222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арисовка, мультфильм, рисунок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55FD3325-D79D-8129-FF53-45E84EE3B5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47" y="3891200"/>
            <a:ext cx="1839881" cy="1839881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слон, млекопитающее, Слоны и мамонты, Индийский слон&#10;&#10;Автоматически созданное описание">
            <a:extLst>
              <a:ext uri="{FF2B5EF4-FFF2-40B4-BE49-F238E27FC236}">
                <a16:creationId xmlns:a16="http://schemas.microsoft.com/office/drawing/2014/main" id="{C1F12DE2-38FC-F4C5-7277-187DDEA30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479" y="1320555"/>
            <a:ext cx="1635619" cy="163561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птица, хищная птица, сов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E90AAFD8-6942-0521-88A0-5AEEE5B56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98" y="3901863"/>
            <a:ext cx="1839881" cy="183802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2A67E416-47CD-B686-04E8-41225461C4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904" y="1453231"/>
            <a:ext cx="1394124" cy="139412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6BE8D6A-9E39-2FD5-F773-73EBB8C6CF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750" y="3963201"/>
            <a:ext cx="1839881" cy="183988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/>
          <p:nvPr/>
        </p:nvCxnSpPr>
        <p:spPr>
          <a:xfrm>
            <a:off x="5019675" y="2654728"/>
            <a:ext cx="4171950" cy="17743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/>
          <p:nvPr/>
        </p:nvCxnSpPr>
        <p:spPr>
          <a:xfrm>
            <a:off x="6804575" y="2647135"/>
            <a:ext cx="4171950" cy="17743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4848095" y="2664623"/>
            <a:ext cx="3066207" cy="178254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8333106" y="2759139"/>
            <a:ext cx="1009334" cy="139093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6631250" y="2713216"/>
            <a:ext cx="4184380" cy="146815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E92E35-4078-4412-B947-FCF53D7E1D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604">
            <a:off x="7433862" y="1380600"/>
            <a:ext cx="1448308" cy="14483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929614-AD5C-A8E2-B1F4-E30D4DBD2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4423" y="1267394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957" y="2654728"/>
            <a:ext cx="3733799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8F229F2-49D2-4933-883E-5B539F604400}"/>
</file>

<file path=customXml/itemProps2.xml><?xml version="1.0" encoding="utf-8"?>
<ds:datastoreItem xmlns:ds="http://schemas.openxmlformats.org/officeDocument/2006/customXml" ds:itemID="{E0A43515-5DC2-44E9-93B2-4D5F2588D1A9}"/>
</file>

<file path=customXml/itemProps3.xml><?xml version="1.0" encoding="utf-8"?>
<ds:datastoreItem xmlns:ds="http://schemas.openxmlformats.org/officeDocument/2006/customXml" ds:itemID="{E005C27C-D74C-4966-A0A6-24493B4014E2}"/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2</cp:revision>
  <dcterms:created xsi:type="dcterms:W3CDTF">2025-01-16T19:17:12Z</dcterms:created>
  <dcterms:modified xsi:type="dcterms:W3CDTF">2025-02-01T09:38:35Z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