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A8FB6-DD59-C738-948E-0DBBCAE7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D34AA-D6DB-2295-87F7-00550DA08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682E1-B6B9-139D-E518-1E8C094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07089-BDCF-818D-7C7B-323612DB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19528-FD29-B500-3D40-58665FD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53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3F10C-0FA4-9505-25F1-63335275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DF7E4-8B6E-BE95-D13C-114034C03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FAC64-82F7-1402-E9A7-F2A146A0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8C518-26EC-94D9-E6CD-EFA6A5BB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9AFB7-00F4-776E-18DB-3514F75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61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5DAD1-E7AB-5160-DF4A-DACD2F134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B096C8-92AC-36D3-DE6E-F302CEDB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842A0-57EC-E0FA-9172-319EA9D2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FD8EF-D2DE-B296-AC2F-9515C730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20E05-9277-7B43-B55D-9BF5F99A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69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954D-CCA5-DD55-CE2A-06F8CA5F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F2F6F-7607-7129-914E-918F2EFB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C6F3C-FEB1-F18D-C780-898263A2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CDEDF-4F28-068C-BB1B-C4138B4D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9449D-09D8-55F4-7708-679FE1DA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85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9382-4288-A13A-FCC1-6A31B1F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61C44-E943-3D01-C948-8DCC887B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B3B5E-EC6E-3C85-8EC9-CF6EB305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56680-D000-167E-A173-44066D3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B8925-33E7-4B3F-EACA-A1FA78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0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EB75-3936-5D14-EEFF-5DDD388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83B02-6C43-5644-738D-18D430400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D6FF3-61A7-20AF-3E69-35510643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57D14-A807-1F5A-CA2E-051D7FE0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114076-39C9-52A9-DB6C-9C39738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45F14-11BD-9C47-F891-A1677215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2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A1EC-8FB3-797D-D7F3-A9CE6E75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E019B-2A70-3E35-DDBE-85E01510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DF1C2-677F-5E99-1653-CB83EC31B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0B0F45-AEEA-9133-6852-1916D6CC5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A98059-E38D-E90F-8C4E-A6BA07B8A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6079F5-7097-6611-A2B1-1B9EFAD2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0ED42E-7120-F1A2-154C-295A6BA1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B369BB-4B93-8A7F-E69B-07731843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003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37-0A88-F2DD-A1D9-54D7BDB6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E6311C-2084-C94D-E830-63A00C15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352F4-6576-4BE5-54DA-99F983A1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23A1DD-F9DF-28D8-B95B-A5A5484B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427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2CA7C4-CF3B-65D3-3766-485B3DF9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A242A9-0794-F3C5-917C-A9BE24B3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B1378-6CDA-75AB-B45C-8E5B7301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87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928E-EBF5-D1B2-6260-86498152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CDBB-8EB2-E630-91D9-D201B9BB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EC3A0-5BA5-8131-D034-80A4235D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41F74-5DED-6A69-D849-133EF53C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99771-412B-15A2-65BC-BF55A791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30F69-D7B2-1D4A-C83B-5957DE10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6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5209-34E0-036C-FE89-92884188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09642C-A3D1-6E4A-7EE9-6CFFB871E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420BD-33DA-6E5A-441A-6B7D47C2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64691A-8871-01B0-220D-0F67CEC5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0EEE9-803E-F89F-629C-6EA1CFE2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EA1EE-7D7B-FEE1-DBD3-84AB75A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5947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2BD1F-0E20-9BBA-B9AA-49C048F1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22E93-C115-2F88-30D8-F06C23BF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3D55-2EC0-A66E-306D-F96861D00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6C247-B1CF-11B7-16D1-F81B39513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F38CC-D197-3C05-BB02-FB0BE03A2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99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на открытом воздухе, пляж&#10;&#10;Автоматически созданное описание">
            <a:extLst>
              <a:ext uri="{FF2B5EF4-FFF2-40B4-BE49-F238E27FC236}">
                <a16:creationId xmlns:a16="http://schemas.microsoft.com/office/drawing/2014/main" id="{022AA380-5863-0C9E-057A-840181774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5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1CC0A0F-3131-CFBA-50AA-4F3493EB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64" y="860271"/>
            <a:ext cx="7494293" cy="53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A87093-305F-8C9D-67AC-CF6610970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95373" y="2746682"/>
            <a:ext cx="1265583" cy="104295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A015DD8-A1C2-098E-700C-76E95C07358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87551" y="3968070"/>
            <a:ext cx="1295864" cy="1295864"/>
          </a:xfrm>
          <a:prstGeom prst="rect">
            <a:avLst/>
          </a:prstGeom>
        </p:spPr>
      </p:pic>
      <p:sp>
        <p:nvSpPr>
          <p:cNvPr id="50" name="Соединитель 49">
            <a:extLst>
              <a:ext uri="{FF2B5EF4-FFF2-40B4-BE49-F238E27FC236}">
                <a16:creationId xmlns:a16="http://schemas.microsoft.com/office/drawing/2014/main" id="{1D386925-0D85-697A-5CE3-7F860A2950F7}"/>
              </a:ext>
            </a:extLst>
          </p:cNvPr>
          <p:cNvSpPr/>
          <p:nvPr/>
        </p:nvSpPr>
        <p:spPr>
          <a:xfrm>
            <a:off x="8903862" y="2582830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Соединитель 51">
            <a:extLst>
              <a:ext uri="{FF2B5EF4-FFF2-40B4-BE49-F238E27FC236}">
                <a16:creationId xmlns:a16="http://schemas.microsoft.com/office/drawing/2014/main" id="{DEE4C316-53B2-AA31-931F-3D4A1DFF81D2}"/>
              </a:ext>
            </a:extLst>
          </p:cNvPr>
          <p:cNvSpPr/>
          <p:nvPr/>
        </p:nvSpPr>
        <p:spPr>
          <a:xfrm>
            <a:off x="7631646" y="1199544"/>
            <a:ext cx="1609221" cy="150261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1623D-A504-3C95-A89E-D7A0E66E7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71" y="6044301"/>
            <a:ext cx="926172" cy="8136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AAC60E-D293-4225-C76F-48288AADB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4266" y="1011250"/>
            <a:ext cx="1461079" cy="14610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168324-85E0-0601-5E70-DC59C2B5CF6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126629" y="4111829"/>
            <a:ext cx="1609221" cy="16092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A1186F-3D3E-DBE0-9CFB-1E615DDC0BB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929678" y="873407"/>
            <a:ext cx="1794082" cy="1794082"/>
          </a:xfrm>
          <a:prstGeom prst="rect">
            <a:avLst/>
          </a:prstGeom>
        </p:spPr>
      </p:pic>
      <p:sp>
        <p:nvSpPr>
          <p:cNvPr id="15" name="Соединитель 14">
            <a:extLst>
              <a:ext uri="{FF2B5EF4-FFF2-40B4-BE49-F238E27FC236}">
                <a16:creationId xmlns:a16="http://schemas.microsoft.com/office/drawing/2014/main" id="{5D43322C-714D-1267-369A-216D5BE31739}"/>
              </a:ext>
            </a:extLst>
          </p:cNvPr>
          <p:cNvSpPr/>
          <p:nvPr/>
        </p:nvSpPr>
        <p:spPr>
          <a:xfrm>
            <a:off x="5661423" y="4003513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977AC9B-EF88-A64E-5B54-245A1B61F5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921351" y="2577864"/>
            <a:ext cx="1295864" cy="1295864"/>
          </a:xfrm>
          <a:prstGeom prst="rect">
            <a:avLst/>
          </a:prstGeom>
        </p:spPr>
      </p:pic>
      <p:sp>
        <p:nvSpPr>
          <p:cNvPr id="27" name="Соединитель 26">
            <a:extLst>
              <a:ext uri="{FF2B5EF4-FFF2-40B4-BE49-F238E27FC236}">
                <a16:creationId xmlns:a16="http://schemas.microsoft.com/office/drawing/2014/main" id="{82FC4333-2B67-EEC6-2A77-F953B1189E33}"/>
              </a:ext>
            </a:extLst>
          </p:cNvPr>
          <p:cNvSpPr/>
          <p:nvPr/>
        </p:nvSpPr>
        <p:spPr>
          <a:xfrm>
            <a:off x="4270465" y="249792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88F705-1F7F-E443-4F24-4780EFE32A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0585" y="1429372"/>
            <a:ext cx="1265583" cy="104295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BC78A1-B728-7445-34C2-C3DDDDD3BB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7195" y="2227500"/>
            <a:ext cx="1794083" cy="1794083"/>
          </a:xfrm>
          <a:prstGeom prst="rect">
            <a:avLst/>
          </a:prstGeom>
        </p:spPr>
      </p:pic>
      <p:pic>
        <p:nvPicPr>
          <p:cNvPr id="2" name="Рисунок 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E3B281-8B6F-044E-AA24-ACD0291E99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7107" y="3573149"/>
            <a:ext cx="1794083" cy="1794083"/>
          </a:xfrm>
          <a:prstGeom prst="rect">
            <a:avLst/>
          </a:prstGeom>
        </p:spPr>
      </p:pic>
      <p:sp>
        <p:nvSpPr>
          <p:cNvPr id="4" name="Соединитель 3">
            <a:extLst>
              <a:ext uri="{FF2B5EF4-FFF2-40B4-BE49-F238E27FC236}">
                <a16:creationId xmlns:a16="http://schemas.microsoft.com/office/drawing/2014/main" id="{71615924-9F9F-2F5A-51DF-B79CCD9F4710}"/>
              </a:ext>
            </a:extLst>
          </p:cNvPr>
          <p:cNvSpPr/>
          <p:nvPr/>
        </p:nvSpPr>
        <p:spPr>
          <a:xfrm>
            <a:off x="6128097" y="2152866"/>
            <a:ext cx="1449668" cy="1892568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Соединитель 7">
            <a:extLst>
              <a:ext uri="{FF2B5EF4-FFF2-40B4-BE49-F238E27FC236}">
                <a16:creationId xmlns:a16="http://schemas.microsoft.com/office/drawing/2014/main" id="{C3230627-369C-8056-259B-99C9F19E5168}"/>
              </a:ext>
            </a:extLst>
          </p:cNvPr>
          <p:cNvSpPr/>
          <p:nvPr/>
        </p:nvSpPr>
        <p:spPr>
          <a:xfrm>
            <a:off x="7632867" y="3528768"/>
            <a:ext cx="1449668" cy="1847820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3" name="Рисунок 12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3B533B1A-D281-0872-7B91-00328A61B4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3372" y="1220730"/>
            <a:ext cx="1582869" cy="118715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A351D6E1-CCB0-F32A-560D-2769CD4EA2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0867" y="4140423"/>
            <a:ext cx="1582869" cy="1187152"/>
          </a:xfrm>
          <a:prstGeom prst="rect">
            <a:avLst/>
          </a:prstGeom>
        </p:spPr>
      </p:pic>
      <p:sp>
        <p:nvSpPr>
          <p:cNvPr id="51" name="Соединитель 50">
            <a:extLst>
              <a:ext uri="{FF2B5EF4-FFF2-40B4-BE49-F238E27FC236}">
                <a16:creationId xmlns:a16="http://schemas.microsoft.com/office/drawing/2014/main" id="{0E16E79E-88B5-8509-E88C-9381EFBC8D43}"/>
              </a:ext>
            </a:extLst>
          </p:cNvPr>
          <p:cNvSpPr/>
          <p:nvPr/>
        </p:nvSpPr>
        <p:spPr>
          <a:xfrm>
            <a:off x="4942978" y="1017587"/>
            <a:ext cx="1531391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Соединитель 25">
            <a:extLst>
              <a:ext uri="{FF2B5EF4-FFF2-40B4-BE49-F238E27FC236}">
                <a16:creationId xmlns:a16="http://schemas.microsoft.com/office/drawing/2014/main" id="{C66942A3-50F0-4D6A-DBC4-5C5D4C139C0D}"/>
              </a:ext>
            </a:extLst>
          </p:cNvPr>
          <p:cNvSpPr/>
          <p:nvPr/>
        </p:nvSpPr>
        <p:spPr>
          <a:xfrm>
            <a:off x="9306889" y="399415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711" y="2566275"/>
            <a:ext cx="31527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15" grpId="0" animBg="1"/>
      <p:bldP spid="27" grpId="0" animBg="1"/>
      <p:bldP spid="4" grpId="0" animBg="1"/>
      <p:bldP spid="8" grpId="0" animBg="1"/>
      <p:bldP spid="51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1AC72C-EB38-4E7A-A192-E6AB4D3BA025}"/>
</file>

<file path=customXml/itemProps2.xml><?xml version="1.0" encoding="utf-8"?>
<ds:datastoreItem xmlns:ds="http://schemas.openxmlformats.org/officeDocument/2006/customXml" ds:itemID="{65BF2421-5F01-4BB1-913C-A1BC2548FA13}"/>
</file>

<file path=customXml/itemProps3.xml><?xml version="1.0" encoding="utf-8"?>
<ds:datastoreItem xmlns:ds="http://schemas.openxmlformats.org/officeDocument/2006/customXml" ds:itemID="{5C5F082D-0D70-418C-A902-7EDD6625C7EC}"/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Лия Добровольская</dc:creator>
  <cp:lastModifiedBy>Администратор</cp:lastModifiedBy>
  <cp:revision>14</cp:revision>
  <dcterms:created xsi:type="dcterms:W3CDTF">2024-07-20T09:49:51Z</dcterms:created>
  <dcterms:modified xsi:type="dcterms:W3CDTF">2024-12-24T14:22:24Z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