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1AD83C-A839-4FDF-AE64-EA812FC039A4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A78ED-6527-4565-8022-E8436C0A482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- Ф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FA78ED-6527-4565-8022-E8436C0A482A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F46C6-3B0F-4638-BB83-343118BF8748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небо, Кучевые облака, природа, вода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866775" y="424206"/>
            <a:ext cx="7702279" cy="5910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Рисунок 23" descr="Изображение выглядит как рука, палец, перчатки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050" y="4269815"/>
            <a:ext cx="1608006" cy="1608006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зарисовка, рисунок, искусство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322" y="4395484"/>
            <a:ext cx="1542298" cy="1542298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мультфильм, графическая вставка, творческий подход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672" y="414337"/>
            <a:ext cx="2639181" cy="2653351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бутылка, стекло, искусство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887" y="476250"/>
            <a:ext cx="2952750" cy="2952750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лук, искусство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838" y="709705"/>
            <a:ext cx="2244848" cy="2479775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медуза, беспозвоночный, кишечнополостные, Морские беспозвоночные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335" y="320732"/>
            <a:ext cx="3351853" cy="3351853"/>
          </a:xfrm>
          <a:prstGeom prst="rect">
            <a:avLst/>
          </a:prstGeom>
        </p:spPr>
      </p:pic>
      <p:pic>
        <p:nvPicPr>
          <p:cNvPr id="37" name="Рисунок 36" descr="Изображение выглядит как фрукт, Натуральные продукты, Особо питательная пища, еда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929" y="631003"/>
            <a:ext cx="2679211" cy="2679211"/>
          </a:xfrm>
          <a:prstGeom prst="rect">
            <a:avLst/>
          </a:prstGeom>
        </p:spPr>
      </p:pic>
      <p:pic>
        <p:nvPicPr>
          <p:cNvPr id="39" name="Рисунок 38" descr="Изображение выглядит как транспорт, космический корабль, ракет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087" y="439551"/>
            <a:ext cx="3088613" cy="3088613"/>
          </a:xfrm>
          <a:prstGeom prst="rect">
            <a:avLst/>
          </a:prstGeom>
        </p:spPr>
      </p:pic>
      <p:grpSp>
        <p:nvGrpSpPr>
          <p:cNvPr id="43" name="Группа 42"/>
          <p:cNvGrpSpPr/>
          <p:nvPr/>
        </p:nvGrpSpPr>
        <p:grpSpPr>
          <a:xfrm>
            <a:off x="3023335" y="993679"/>
            <a:ext cx="3716775" cy="2404491"/>
            <a:chOff x="2427087" y="863871"/>
            <a:chExt cx="4620805" cy="2989334"/>
          </a:xfrm>
        </p:grpSpPr>
        <p:pic>
          <p:nvPicPr>
            <p:cNvPr id="42" name="Рисунок 41" descr="Изображение выглядит как транспортное средство, поезд, транспорт, Подвижный состав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2528" y="863871"/>
              <a:ext cx="2925364" cy="2925364"/>
            </a:xfrm>
            <a:prstGeom prst="rect">
              <a:avLst/>
            </a:prstGeom>
          </p:spPr>
        </p:pic>
        <p:pic>
          <p:nvPicPr>
            <p:cNvPr id="41" name="Рисунок 40" descr="Изображение выглядит как транспортное средство, поезд, транспорт, Подвижный состав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7087" y="927841"/>
              <a:ext cx="2925364" cy="2925364"/>
            </a:xfrm>
            <a:prstGeom prst="rect">
              <a:avLst/>
            </a:prstGeom>
          </p:spPr>
        </p:pic>
      </p:grpSp>
      <p:pic>
        <p:nvPicPr>
          <p:cNvPr id="45" name="Рисунок 44" descr="Изображение выглядит как еда, овощи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130" y="770719"/>
            <a:ext cx="2931828" cy="2606070"/>
          </a:xfrm>
          <a:prstGeom prst="rect">
            <a:avLst/>
          </a:prstGeom>
        </p:spPr>
      </p:pic>
      <p:pic>
        <p:nvPicPr>
          <p:cNvPr id="47" name="Рисунок 46" descr="Изображение выглядит как фрукт, яблоко, Натуральные продукты, красный&#10;&#10;Автоматически созданное описание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620" y="770719"/>
            <a:ext cx="2244848" cy="2244848"/>
          </a:xfrm>
          <a:prstGeom prst="rect">
            <a:avLst/>
          </a:prstGeom>
        </p:spPr>
      </p:pic>
      <p:grpSp>
        <p:nvGrpSpPr>
          <p:cNvPr id="51" name="Группа 50"/>
          <p:cNvGrpSpPr/>
          <p:nvPr/>
        </p:nvGrpSpPr>
        <p:grpSpPr>
          <a:xfrm>
            <a:off x="3059351" y="161279"/>
            <a:ext cx="3516700" cy="3774233"/>
            <a:chOff x="2978076" y="161279"/>
            <a:chExt cx="3516700" cy="3774233"/>
          </a:xfrm>
        </p:grpSpPr>
        <p:pic>
          <p:nvPicPr>
            <p:cNvPr id="49" name="Рисунок 48" descr="Изображение выглядит как самолет, транспортное средство, транспорт, Путешествие по воздуху&#10;&#10;Автоматически созданное описание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3476" y="161279"/>
              <a:ext cx="2781300" cy="2781300"/>
            </a:xfrm>
            <a:prstGeom prst="rect">
              <a:avLst/>
            </a:prstGeom>
          </p:spPr>
        </p:pic>
        <p:pic>
          <p:nvPicPr>
            <p:cNvPr id="50" name="Рисунок 49" descr="Изображение выглядит как самолет, транспортное средство, транспорт, Путешествие по воздуху&#10;&#10;Автоматически созданное описание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8076" y="1154212"/>
              <a:ext cx="2781300" cy="2781300"/>
            </a:xfrm>
            <a:prstGeom prst="rect">
              <a:avLst/>
            </a:prstGeom>
          </p:spPr>
        </p:pic>
      </p:grpSp>
      <p:pic>
        <p:nvPicPr>
          <p:cNvPr id="55" name="Рисунок 54" descr="Изображение выглядит как цветок, рисунок, зарисов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044" y="746864"/>
            <a:ext cx="2781300" cy="2781300"/>
          </a:xfrm>
          <a:prstGeom prst="rect">
            <a:avLst/>
          </a:prstGeom>
        </p:spPr>
      </p:pic>
      <p:pic>
        <p:nvPicPr>
          <p:cNvPr id="57" name="Рисунок 56" descr="Изображение выглядит как обувь, красный, Карминный цвет, башмак&#10;&#10;Автоматически созданное описание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666" y="605255"/>
            <a:ext cx="2969884" cy="2969884"/>
          </a:xfrm>
          <a:prstGeom prst="rect">
            <a:avLst/>
          </a:prstGeom>
        </p:spPr>
      </p:pic>
      <p:pic>
        <p:nvPicPr>
          <p:cNvPr id="195" name="Picture 194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569325" y="2118360"/>
            <a:ext cx="3467100" cy="3533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6 L 0.21106 0.2113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47" y="1055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20859 0.1761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30" y="8796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L -0.18282 0.170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41" y="8519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20664 0.16459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26" y="8218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48148E-6 L 0.20586 0.15903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86" y="7940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-0.18412 0.11713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06" y="5856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11111E-6 L 0.1888 0.15995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40" y="7986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3" dur="2000" fill="hold"/>
                                        <p:tgtEl>
                                          <p:spTgt spid="43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-0.18555 0.15394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84" y="7685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8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4.07407E-6 L 0.2099 0.17685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95" y="8843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3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11111E-6 L -0.18802 0.13056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01" y="6528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8" dur="2000" fill="hold"/>
                                        <p:tgtEl>
                                          <p:spTgt spid="51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000"/>
                            </p:stCondLst>
                            <p:childTnLst>
                              <p:par>
                                <p:cTn id="15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07407E-6 L -0.19297 0.13912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48" y="6944"/>
                                    </p:animMotion>
                                  </p:childTnLst>
                                </p:cTn>
                              </p:par>
                              <p:par>
                                <p:cTn id="16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3" dur="2000" fill="hold"/>
                                        <p:tgtEl>
                                          <p:spTgt spid="55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"/>
                            </p:stCondLst>
                            <p:childTnLst>
                              <p:par>
                                <p:cTn id="16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7 L -0.19401 0.13125 " pathEditMode="relative" rAng="0" ptsTypes="AA">
                                      <p:cBhvr>
                                        <p:cTn id="17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01" y="6551"/>
                                    </p:animMotion>
                                  </p:childTnLst>
                                </p:cTn>
                              </p:par>
                              <p:par>
                                <p:cTn id="17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8" dur="2000" fill="hold"/>
                                        <p:tgtEl>
                                          <p:spTgt spid="5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2000"/>
                            </p:stCondLst>
                            <p:childTnLst>
                              <p:par>
                                <p:cTn id="18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8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4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Microsoft Office PowerPoint</Application>
  <PresentationFormat>Широкоэкранный</PresentationFormat>
  <Paragraphs>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Марианна</cp:lastModifiedBy>
  <cp:revision>13</cp:revision>
  <dcterms:created xsi:type="dcterms:W3CDTF">2024-05-14T09:30:00Z</dcterms:created>
  <dcterms:modified xsi:type="dcterms:W3CDTF">2024-08-01T21:06:50Z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D2F5BE88A333447782A6F1FC0EEB7B03_12</vt:lpwstr>
  </property>
  <property fmtid="{D5CDD505-2E9C-101B-9397-08002B2CF9AE}" pid="3" name="KSOProductBuildVer">
    <vt:lpwstr>1033-12.2.0.17119</vt:lpwstr>
  </property>
</Properties>
</file>