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942" autoAdjust="0"/>
  </p:normalViewPr>
  <p:slideViewPr>
    <p:cSldViewPr snapToGrid="0">
      <p:cViewPr varScale="1">
        <p:scale>
          <a:sx n="73" d="100"/>
          <a:sy n="73" d="100"/>
        </p:scale>
        <p:origin x="59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3DD5E-C287-4864-8FF3-8A4C74E9AA2A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7BDF92-AE70-4F60-8C31-AB1880B0D51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94EAB7-5152-4991-8EBD-A658399FB344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A3140-DDFF-4581-9664-6A988534940B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C27E8-4F8B-45FB-8D58-45DC1307102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microsoft.com/office/2007/relationships/hdphoto" Target="../media/image5.wdp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notesSlide" Target="../notesSlides/notesSlide1.xml"/><Relationship Id="rId10" Type="http://schemas.openxmlformats.org/officeDocument/2006/relationships/image" Target="../media/image8.png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21170048">
            <a:off x="474970" y="4109680"/>
            <a:ext cx="1803907" cy="1877568"/>
            <a:chOff x="2997600" y="2993079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97600" y="2993079"/>
              <a:ext cx="1877568" cy="187756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956139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9" name="Группа 8"/>
          <p:cNvGrpSpPr/>
          <p:nvPr/>
        </p:nvGrpSpPr>
        <p:grpSpPr>
          <a:xfrm rot="21170048">
            <a:off x="9676058" y="4255433"/>
            <a:ext cx="1803907" cy="1877568"/>
            <a:chOff x="3051185" y="3014858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185" y="3014858"/>
              <a:ext cx="1877568" cy="1877568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 rot="21170048">
            <a:off x="438831" y="3602990"/>
            <a:ext cx="1803907" cy="2422126"/>
            <a:chOff x="3021998" y="3238988"/>
            <a:chExt cx="1877568" cy="2422126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998" y="3783546"/>
              <a:ext cx="1877568" cy="1877568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956137" y="323898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1" name="Группа 20"/>
          <p:cNvGrpSpPr/>
          <p:nvPr/>
        </p:nvGrpSpPr>
        <p:grpSpPr>
          <a:xfrm rot="21170048">
            <a:off x="9752842" y="4171168"/>
            <a:ext cx="1803907" cy="3532202"/>
            <a:chOff x="3176247" y="225530"/>
            <a:chExt cx="1877568" cy="35322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76247" y="225530"/>
              <a:ext cx="1877568" cy="1877568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950494" y="3280678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 rot="21170048">
            <a:off x="489553" y="3713688"/>
            <a:ext cx="1803907" cy="2287879"/>
            <a:chOff x="2927684" y="3250926"/>
            <a:chExt cx="1877568" cy="228787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2927684" y="3661237"/>
              <a:ext cx="1877568" cy="187756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27" name="Группа 26"/>
          <p:cNvGrpSpPr/>
          <p:nvPr/>
        </p:nvGrpSpPr>
        <p:grpSpPr>
          <a:xfrm rot="21170048">
            <a:off x="9676058" y="4149717"/>
            <a:ext cx="1803907" cy="3281259"/>
            <a:chOff x="3145544" y="432940"/>
            <a:chExt cx="1877568" cy="3281259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45544" y="432940"/>
              <a:ext cx="1877568" cy="1877568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 rot="429952">
              <a:off x="3694897" y="323714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0" name="Группа 29"/>
          <p:cNvGrpSpPr/>
          <p:nvPr/>
        </p:nvGrpSpPr>
        <p:grpSpPr>
          <a:xfrm rot="21170048">
            <a:off x="466797" y="4190470"/>
            <a:ext cx="1943615" cy="4375780"/>
            <a:chOff x="3954578" y="-647800"/>
            <a:chExt cx="2022981" cy="437578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4099991" y="-647800"/>
              <a:ext cx="1877568" cy="1877568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954578" y="325092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3" name="Группа 32"/>
          <p:cNvGrpSpPr/>
          <p:nvPr/>
        </p:nvGrpSpPr>
        <p:grpSpPr>
          <a:xfrm rot="21170048">
            <a:off x="9734664" y="4109964"/>
            <a:ext cx="1803907" cy="3556352"/>
            <a:chOff x="3163565" y="157848"/>
            <a:chExt cx="1877568" cy="355635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163565" y="157848"/>
              <a:ext cx="1877568" cy="1877568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 rot="429952">
              <a:off x="3694895" y="32371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6" name="Группа 35"/>
          <p:cNvGrpSpPr/>
          <p:nvPr/>
        </p:nvGrpSpPr>
        <p:grpSpPr>
          <a:xfrm rot="21170048">
            <a:off x="466536" y="4153428"/>
            <a:ext cx="1803907" cy="1877568"/>
            <a:chOff x="3051048" y="3014472"/>
            <a:chExt cx="1877568" cy="1877568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51048" y="3014472"/>
              <a:ext cx="1877568" cy="1877568"/>
            </a:xfrm>
            <a:prstGeom prst="rect">
              <a:avLst/>
            </a:prstGeom>
          </p:spPr>
        </p:pic>
        <p:sp>
          <p:nvSpPr>
            <p:cNvPr id="38" name="TextBox 37"/>
            <p:cNvSpPr txBox="1"/>
            <p:nvPr/>
          </p:nvSpPr>
          <p:spPr>
            <a:xfrm>
              <a:off x="3980374" y="3256946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39" name="Группа 38"/>
          <p:cNvGrpSpPr/>
          <p:nvPr/>
        </p:nvGrpSpPr>
        <p:grpSpPr>
          <a:xfrm rot="21170048">
            <a:off x="9745551" y="4161983"/>
            <a:ext cx="1803907" cy="3546902"/>
            <a:chOff x="3090679" y="150827"/>
            <a:chExt cx="1877568" cy="3546902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90679" y="150827"/>
              <a:ext cx="1877568" cy="18775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 rot="429952">
              <a:off x="3758474" y="3220675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2" name="Группа 41"/>
          <p:cNvGrpSpPr/>
          <p:nvPr/>
        </p:nvGrpSpPr>
        <p:grpSpPr>
          <a:xfrm rot="21170048">
            <a:off x="593586" y="4113636"/>
            <a:ext cx="1803907" cy="3914550"/>
            <a:chOff x="3712994" y="-186634"/>
            <a:chExt cx="1877568" cy="3914550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3" name="Рисунок 4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712994" y="-186634"/>
              <a:ext cx="1877568" cy="1877568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3944226" y="3250862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grpSp>
        <p:nvGrpSpPr>
          <p:cNvPr id="45" name="Группа 44"/>
          <p:cNvGrpSpPr/>
          <p:nvPr/>
        </p:nvGrpSpPr>
        <p:grpSpPr>
          <a:xfrm rot="21170048">
            <a:off x="9728182" y="4117851"/>
            <a:ext cx="1803907" cy="3580061"/>
            <a:chOff x="3021803" y="112397"/>
            <a:chExt cx="1877568" cy="3580061"/>
          </a:xfrm>
          <a:effectLst>
            <a:outerShdw blurRad="76200" dist="38100" dir="240000" algn="ctr" rotWithShape="0">
              <a:schemeClr val="tx1">
                <a:lumMod val="95000"/>
                <a:lumOff val="5000"/>
              </a:schemeClr>
            </a:outerShdw>
          </a:effectLst>
        </p:grpSpPr>
        <p:pic>
          <p:nvPicPr>
            <p:cNvPr id="46" name="Рисунок 4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6750" l="2250" r="95250">
                          <a14:foregroundMark x1="2250" y1="16500" x2="15500" y2="19250"/>
                          <a14:foregroundMark x1="15000" y1="24500" x2="33750" y2="27500"/>
                          <a14:foregroundMark x1="95250" y1="96000" x2="93750" y2="76500"/>
                          <a14:foregroundMark x1="94000" y1="96750" x2="94000" y2="96750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230537">
              <a:off x="3021803" y="112397"/>
              <a:ext cx="1877568" cy="1877568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 rot="429952">
              <a:off x="3708121" y="3215404"/>
              <a:ext cx="192274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sz="2500" b="1" dirty="0"/>
            </a:p>
          </p:txBody>
        </p:sp>
      </p:grpSp>
      <p:pic>
        <p:nvPicPr>
          <p:cNvPr id="6" name="говвори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5504" y="3591"/>
            <a:ext cx="916740" cy="85240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8010" y="1559241"/>
            <a:ext cx="4876190" cy="4876190"/>
          </a:xfrm>
          <a:prstGeom prst="rect">
            <a:avLst/>
          </a:prstGeom>
        </p:spPr>
      </p:pic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78011" y="2667458"/>
            <a:ext cx="3314700" cy="2486025"/>
          </a:xfrm>
          <a:prstGeom prst="rect">
            <a:avLst/>
          </a:prstGeom>
        </p:spPr>
      </p:pic>
      <p:pic>
        <p:nvPicPr>
          <p:cNvPr id="205" name="Picture 20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348" y="2667375"/>
            <a:ext cx="3400425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11111E-6 L -6.25E-7 0.00023 C 0.00313 -0.00856 0.00586 -0.01805 0.01029 -0.02592 C 0.01432 -0.03333 0.01953 -0.03935 0.02435 -0.0456 C 0.0276 -0.04954 0.03151 -0.05324 0.03516 -0.05717 C 0.04662 -0.06782 0.05534 -0.0743 0.06888 -0.08171 C 0.08763 -0.0919 0.1069 -0.10185 0.12591 -0.11134 C 0.17734 -0.13773 0.13997 -0.11829 0.21771 -0.14282 C 0.22747 -0.1456 0.23711 -0.14977 0.24701 -0.15162 C 0.25365 -0.15324 0.26068 -0.15347 0.26745 -0.15417 C 0.28438 -0.15625 0.30404 -0.15648 0.32031 -0.15648 L 0.42956 -0.15555 C 0.43425 -0.15555 0.4388 -0.15278 0.44336 -0.15162 C 0.45912 -0.14838 0.45716 -0.15069 0.47162 -0.14514 C 0.49375 -0.1368 0.50612 -0.13055 0.52774 -0.1206 C 0.54323 -0.11366 0.55885 -0.10694 0.57409 -0.09861 C 0.58073 -0.09491 0.58698 -0.09028 0.59375 -0.0868 C 0.6 -0.0838 0.6069 -0.08264 0.61302 -0.07917 C 0.63711 -0.06551 0.63477 -0.06319 0.653 -0.04954 C 0.65612 -0.04676 0.65964 -0.04537 0.66276 -0.04282 C 0.66497 -0.04097 0.66719 -0.03842 0.6694 -0.03634 C 0.67175 -0.03403 0.67461 -0.03264 0.67682 -0.02986 C 0.70065 -0.00347 0.66966 -0.0338 0.6888 -0.01551 C 0.68971 -0.01296 0.69076 -0.01018 0.69206 -0.00764 C 0.69492 -0.00162 0.69701 0.0007 0.70065 0.00625 L 0.70208 0.01181 L 0.70208 0.01227 " pathEditMode="relative" rAng="0" ptsTypes="AAAAAAAAAAAAAAAAAAAAAAAAA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04" y="-722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9 -0.07107 L -0.00339 -0.07084 C -0.01107 -0.08033 -0.01875 -0.08935 -0.02617 -0.09908 C -0.04896 -0.12894 -0.05534 -0.14213 -0.08047 -0.1676 C -0.09323 -0.18033 -0.10638 -0.19213 -0.11992 -0.20255 C -0.16341 -0.23611 -0.17422 -0.23959 -0.22057 -0.25695 C -0.26107 -0.27199 -0.28477 -0.2794 -0.32617 -0.28496 C -0.33854 -0.28658 -0.35117 -0.28611 -0.36367 -0.28658 C -0.39297 -0.28472 -0.38555 -0.2875 -0.41393 -0.27616 C -0.44232 -0.26482 -0.46888 -0.25787 -0.49479 -0.23588 C -0.50964 -0.22338 -0.52435 -0.21065 -0.53828 -0.1956 C -0.54909 -0.1838 -0.55964 -0.17084 -0.57084 -0.16042 C -0.63503 -0.10093 -0.56563 -0.16713 -0.60534 -0.12547 C -0.6086 -0.12199 -0.61211 -0.11991 -0.61524 -0.11667 C -0.61992 -0.11181 -0.62448 -0.10625 -0.62904 -0.10093 C -0.63815 -0.09005 -0.63347 -0.09398 -0.64284 -0.08519 C -0.6461 -0.08195 -0.64948 -0.0794 -0.65274 -0.07639 C -0.65807 -0.0713 -0.66302 -0.06482 -0.66849 -0.06065 L -0.68633 -0.04653 C -0.68919 -0.04422 -0.69193 -0.04051 -0.69518 -0.03959 C -0.70182 -0.0375 -0.69935 -0.03935 -0.703 -0.03588 L -0.703 -0.03565 " pathEditMode="relative" rAng="0" ptsTypes="AAAAAAAAAAAAAAAAAAAAAA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987" y="-900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4.16667E-6 0.00023 C 0.00325 -0.00926 0.00586 -0.01944 0.01041 -0.02778 C 0.01432 -0.03611 0.01966 -0.04259 0.02448 -0.0493 C 0.02773 -0.05347 0.03164 -0.05764 0.03541 -0.06204 C 0.04687 -0.07361 0.05559 -0.08055 0.06927 -0.08842 C 0.08815 -0.09954 0.10755 -0.11018 0.12669 -0.1206 C 0.17838 -0.14907 0.14088 -0.12824 0.21901 -0.1544 C 0.22877 -0.15741 0.23854 -0.16204 0.24843 -0.16435 C 0.25507 -0.16597 0.26224 -0.16597 0.26901 -0.1669 C 0.28606 -0.16898 0.30586 -0.16921 0.322 -0.16921 L 0.43203 -0.16829 C 0.43658 -0.16829 0.4414 -0.16528 0.44596 -0.16435 C 0.46184 -0.16065 0.45976 -0.16319 0.47421 -0.15717 C 0.49661 -0.14791 0.50911 -0.1412 0.53059 -0.13032 C 0.54648 -0.12315 0.56211 -0.11574 0.57747 -0.10671 C 0.58411 -0.10278 0.59036 -0.09768 0.59713 -0.09398 C 0.60338 -0.09074 0.61041 -0.08935 0.61666 -0.08588 C 0.64062 -0.0706 0.63841 -0.06852 0.65677 -0.05347 C 0.65976 -0.05069 0.66341 -0.04907 0.66666 -0.04653 C 0.66888 -0.04444 0.67096 -0.04143 0.67317 -0.03935 C 0.67565 -0.0368 0.67851 -0.03518 0.68073 -0.03241 C 0.70481 -0.00393 0.67356 -0.03657 0.6927 -0.0169 C 0.69375 -0.01412 0.69479 -0.01088 0.69596 -0.00833 C 0.69895 -0.00185 0.70104 0.00093 0.70481 0.00671 L 0.70612 0.01273 L 0.70612 0.01343 " pathEditMode="relative" rAng="0" ptsTypes="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9" y="-7801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47 -0.05069 L 0.00547 -0.05046 C -0.00274 -0.05903 -0.01094 -0.06713 -0.01888 -0.07593 C -0.04375 -0.10301 -0.04987 -0.11481 -0.07656 -0.13773 C -0.09011 -0.1493 -0.1043 -0.15995 -0.11849 -0.16921 C -0.16472 -0.19977 -0.17617 -0.20278 -0.22539 -0.21829 C -0.26836 -0.23194 -0.29349 -0.23866 -0.33802 -0.24375 C -0.35065 -0.24491 -0.36472 -0.24468 -0.37761 -0.24491 C -0.40847 -0.24352 -0.40065 -0.24606 -0.43086 -0.23565 C -0.46107 -0.22546 -0.48919 -0.21921 -0.51667 -0.19954 C -0.53255 -0.18819 -0.54805 -0.17662 -0.56289 -0.16296 C -0.57435 -0.15231 -0.58555 -0.14074 -0.5974 -0.13125 C -0.66563 -0.07755 -0.59193 -0.13727 -0.63425 -0.09977 C -0.63763 -0.09676 -0.64128 -0.09468 -0.64466 -0.0919 C -0.64961 -0.08727 -0.65443 -0.08241 -0.65938 -0.07755 C -0.66901 -0.06782 -0.66406 -0.0713 -0.67396 -0.06343 C -0.67735 -0.06042 -0.68112 -0.0581 -0.68451 -0.05532 C -0.69011 -0.05093 -0.69544 -0.04514 -0.70117 -0.0412 L -0.72018 -0.02847 C -0.72318 -0.02639 -0.72604 -0.02315 -0.72956 -0.02222 C -0.73659 -0.02037 -0.73399 -0.02222 -0.73776 -0.01898 L -0.73776 -0.01852 " pathEditMode="relative" rAng="0" ptsTypes="AAAAAAAAAAAAAAAAA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61" y="-8102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8 -0.0574 L 0.01328 -0.05717 C 0.0168 -0.0662 0.01953 -0.07546 0.02448 -0.08333 C 0.02865 -0.09074 0.03425 -0.09676 0.03946 -0.10301 C 0.04297 -0.10694 0.04714 -0.11088 0.05104 -0.11458 C 0.06328 -0.12523 0.07253 -0.13171 0.08711 -0.13912 C 0.10716 -0.1493 0.12774 -0.15926 0.14818 -0.16875 C 0.20326 -0.19514 0.16328 -0.17569 0.24636 -0.2 C 0.2569 -0.20277 0.26732 -0.20694 0.27774 -0.20879 C 0.2849 -0.21041 0.29245 -0.21064 0.29974 -0.21134 C 0.31784 -0.21342 0.33893 -0.21365 0.35625 -0.21365 L 0.47331 -0.21273 C 0.47813 -0.21273 0.48321 -0.20995 0.48802 -0.20879 C 0.50495 -0.20555 0.50287 -0.20787 0.51823 -0.20231 C 0.54206 -0.19398 0.55521 -0.18773 0.57826 -0.17777 C 0.59505 -0.17106 0.61172 -0.16435 0.628 -0.15602 C 0.63516 -0.15231 0.6418 -0.14768 0.64909 -0.14421 C 0.65573 -0.1412 0.66315 -0.14004 0.66979 -0.13657 C 0.69532 -0.12291 0.69284 -0.1206 0.7125 -0.10694 C 0.71576 -0.10439 0.71966 -0.10277 0.72305 -0.10023 C 0.72539 -0.09861 0.72761 -0.09583 0.72995 -0.09375 C 0.73255 -0.09166 0.73555 -0.09004 0.73802 -0.0875 C 0.76354 -0.06111 0.73047 -0.09143 0.75091 -0.07314 C 0.75183 -0.07037 0.75287 -0.06782 0.7543 -0.06527 C 0.75742 -0.05926 0.75964 -0.05694 0.76354 -0.05139 L 0.76498 -0.04583 L 0.76498 -0.04537 " pathEditMode="relative" rAng="0" ptsTypes="AAAAAAAAAAAAAAAAAAAAAAAAAAA">
                                      <p:cBhvr>
                                        <p:cTn id="5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578" y="-722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-2.96296E-6 L -0.00013 0.00023 C -0.0082 -0.00879 -0.01602 -0.01759 -0.02357 -0.02685 C -0.04701 -0.05532 -0.05365 -0.06805 -0.07943 -0.09259 C -0.09271 -0.10463 -0.10612 -0.11597 -0.12018 -0.12592 C -0.16472 -0.1581 -0.17604 -0.16134 -0.2237 -0.17801 C -0.26524 -0.19259 -0.28972 -0.19977 -0.33242 -0.20486 C -0.34505 -0.20625 -0.35807 -0.20602 -0.37084 -0.20625 C -0.40104 -0.20463 -0.39336 -0.2074 -0.42266 -0.19652 C -0.45169 -0.18565 -0.47904 -0.17893 -0.50573 -0.15787 C -0.52097 -0.14606 -0.5362 -0.13356 -0.55039 -0.11921 C -0.56159 -0.10787 -0.5724 -0.0956 -0.58399 -0.08565 C -0.65 -0.02847 -0.57865 -0.0919 -0.6194 -0.05208 C -0.62279 -0.04884 -0.62643 -0.04676 -0.62969 -0.04375 C -0.63438 -0.03889 -0.63919 -0.03356 -0.64388 -0.02847 C -0.65313 -0.01805 -0.64844 -0.02176 -0.65794 -0.01342 C -0.66133 -0.01041 -0.66485 -0.00787 -0.66823 -0.00486 C -0.6737 -2.96296E-6 -0.67878 0.00625 -0.68438 0.00996 L -0.70274 0.02361 C -0.70573 0.02593 -0.7086 0.0294 -0.71185 0.03033 C -0.71875 0.03241 -0.71628 0.03056 -0.71979 0.0338 L -0.71979 0.03426 " pathEditMode="relative" rAng="0" ptsTypes="AAAAAAAAAAAAAAAAAAAA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90" y="-8611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-0.06574 L -0.00234 -0.06551 C 0.00117 -0.07384 0.00404 -0.08287 0.00898 -0.09028 C 0.01315 -0.09722 0.01875 -0.10278 0.02396 -0.10879 C 0.0276 -0.1125 0.03177 -0.1162 0.03581 -0.11967 C 0.04805 -0.12986 0.05742 -0.13611 0.07213 -0.14305 C 0.09245 -0.15278 0.11315 -0.16203 0.13372 -0.17106 C 0.18932 -0.19606 0.14896 -0.17754 0.23294 -0.20069 C 0.24349 -0.20347 0.25404 -0.20717 0.26458 -0.20903 C 0.27174 -0.21065 0.27943 -0.21088 0.28672 -0.21134 C 0.30508 -0.21342 0.3263 -0.21365 0.34375 -0.21365 L 0.46185 -0.21273 C 0.4668 -0.21273 0.47187 -0.21018 0.47682 -0.20903 C 0.49375 -0.20602 0.49167 -0.20833 0.50729 -0.20301 C 0.53125 -0.1949 0.54453 -0.18912 0.56784 -0.17986 C 0.58476 -0.17315 0.60169 -0.1669 0.6181 -0.15903 C 0.62526 -0.15555 0.6319 -0.15092 0.63932 -0.14791 C 0.64596 -0.1449 0.65338 -0.14375 0.66016 -0.14074 C 0.68594 -0.12754 0.68346 -0.12546 0.70338 -0.1125 C 0.70664 -0.10995 0.71055 -0.10856 0.71393 -0.10625 C 0.71627 -0.10463 0.71849 -0.10208 0.72096 -0.10023 C 0.72344 -0.09791 0.72656 -0.09653 0.72904 -0.09398 C 0.75482 -0.06898 0.72135 -0.09768 0.74206 -0.08055 C 0.7431 -0.07801 0.74414 -0.07546 0.74544 -0.07315 C 0.74857 -0.06736 0.75078 -0.06504 0.75482 -0.05972 L 0.75625 -0.05463 L 0.75625 -0.05416 " pathEditMode="relative" rAng="0" ptsTypes="AAAAAAAAAAAAAAAAAAAAAAAAAAA">
                                      <p:cBhvr>
                                        <p:cTn id="8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930" y="-6829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4 -0.04768 L 0.0194 -0.04745 C 0.01132 -0.05694 0.00338 -0.0662 -0.0043 -0.07592 C -0.02787 -0.10601 -0.03451 -0.11944 -0.06055 -0.14513 C -0.0737 -0.15787 -0.08737 -0.1699 -0.10144 -0.18032 C -0.14649 -0.21412 -0.15769 -0.21782 -0.20573 -0.23518 C -0.24766 -0.25046 -0.27227 -0.25787 -0.31511 -0.26342 C -0.32787 -0.26504 -0.34102 -0.26458 -0.35391 -0.26504 C -0.38438 -0.26319 -0.37657 -0.2662 -0.40599 -0.25462 C -0.43542 -0.24328 -0.46302 -0.23611 -0.48985 -0.21388 C -0.50521 -0.20138 -0.52045 -0.18842 -0.5349 -0.17337 C -0.5461 -0.16134 -0.55704 -0.14837 -0.56862 -0.13773 C -0.63516 -0.07777 -0.56316 -0.14467 -0.6043 -0.10254 C -0.60769 -0.09907 -0.61133 -0.09699 -0.61459 -0.09375 C -0.61941 -0.08888 -0.62422 -0.0831 -0.62891 -0.07777 C -0.63842 -0.06689 -0.63347 -0.07083 -0.64323 -0.0618 C -0.64662 -0.05856 -0.65013 -0.05601 -0.65352 -0.053 C -0.65899 -0.04791 -0.66407 -0.04143 -0.6698 -0.03703 L -0.68829 -0.02291 C -0.69128 -0.0206 -0.69401 -0.01689 -0.6974 -0.01597 C -0.7043 -0.01388 -0.7017 -0.01574 -0.70547 -0.01226 L -0.70547 -0.0118 " pathEditMode="relative" rAng="0" ptsTypes="AAAAAAAAAAAAAAAAAAAAAA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50" y="-9074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19 0.01094 -0.07176 C 0.0151 -0.07963 0.02083 -0.08634 0.02604 -0.09305 C 0.02969 -0.09745 0.03385 -0.10162 0.03789 -0.10579 C 0.05039 -0.11736 0.05977 -0.1243 0.07435 -0.13241 C 0.09479 -0.14352 0.11562 -0.15417 0.13633 -0.16481 C 0.19219 -0.19329 0.15169 -0.17222 0.23594 -0.19861 C 0.24661 -0.20185 0.25716 -0.20625 0.26784 -0.20833 C 0.275 -0.21018 0.28268 -0.21042 0.28997 -0.21111 C 0.30846 -0.21319 0.32969 -0.21342 0.34727 -0.21366 L 0.46602 -0.2125 C 0.47096 -0.2125 0.47604 -0.20972 0.48099 -0.20833 C 0.49805 -0.20486 0.49596 -0.20741 0.51159 -0.20139 C 0.53568 -0.19213 0.54909 -0.18542 0.57253 -0.17477 C 0.58945 -0.16713 0.60638 -0.15995 0.62292 -0.15092 C 0.63008 -0.14676 0.63685 -0.14167 0.64414 -0.13796 C 0.65091 -0.13472 0.65846 -0.13333 0.66523 -0.12986 C 0.69115 -0.11481 0.68854 -0.11227 0.70859 -0.09745 C 0.71185 -0.09444 0.71575 -0.09282 0.71914 -0.09028 C 0.72161 -0.08819 0.72383 -0.08542 0.7263 -0.0831 C 0.72878 -0.08079 0.7319 -0.07893 0.73437 -0.07616 C 0.76029 -0.04745 0.72669 -0.08055 0.7474 -0.06065 C 0.74844 -0.05764 0.74948 -0.05463 0.75091 -0.05208 C 0.75404 -0.0456 0.75625 -0.04282 0.76029 -0.0368 L 0.76172 -0.03102 L 0.76172 -0.03032 " pathEditMode="relative" rAng="0" ptsTypes="AAAAAAAAAAAAAAAAAAAAAAAAAAA">
                                      <p:cBhvr>
                                        <p:cTn id="11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6 -0.03449 -0.03555 -0.04352 -0.04284 -0.05324 C -0.06667 -0.08333 -0.07383 -0.09653 -0.10013 -0.12222 C -0.11302 -0.13495 -0.12683 -0.14676 -0.14102 -0.15718 C -0.18659 -0.19097 -0.19818 -0.19445 -0.24649 -0.21204 C -0.28893 -0.22708 -0.31367 -0.23449 -0.35716 -0.24005 C -0.37045 -0.24167 -0.38334 -0.2412 -0.39636 -0.24167 C -0.42722 -0.23982 -0.41927 -0.24282 -0.44909 -0.23125 C -0.47878 -0.21991 -0.50664 -0.21296 -0.53373 -0.19074 C -0.54935 -0.17824 -0.56472 -0.16551 -0.57943 -0.15023 C -0.59076 -0.13843 -0.6017 -0.12546 -0.61341 -0.11482 C -0.68073 -0.05509 -0.60795 -0.12176 -0.64961 -0.07986 C -0.653 -0.07639 -0.65664 -0.07431 -0.6599 -0.07083 C -0.66485 -0.06597 -0.66966 -0.06042 -0.67435 -0.05509 C -0.68399 -0.04421 -0.67904 -0.04815 -0.6888 -0.03935 C -0.69232 -0.03611 -0.69584 -0.03357 -0.69922 -0.03032 C -0.70482 -0.02523 -0.71003 -0.01875 -0.71576 -0.01458 L -0.73438 -0.00046 C -0.73737 0.00185 -0.74024 0.00555 -0.74375 0.00648 C -0.75065 0.00856 -0.74805 0.00671 -0.75183 0.01018 L -0.75183 0.01065 " pathEditMode="relative" rAng="0" ptsTypes="AAAAAAAAAAAAAAAAAAAAAA">
                                      <p:cBhvr>
                                        <p:cTn id="12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-0.04352 L -0.00039 -0.04329 C 0.00312 -0.05301 0.00599 -0.0632 0.01093 -0.07176 C 0.0151 -0.07963 0.02083 -0.08635 0.02604 -0.09306 C 0.02968 -0.09746 0.03385 -0.10163 0.03789 -0.10579 C 0.05039 -0.11737 0.05976 -0.12431 0.07435 -0.13241 C 0.09479 -0.14352 0.11562 -0.15417 0.13632 -0.16482 C 0.19218 -0.19329 0.15169 -0.17223 0.23593 -0.19862 C 0.24661 -0.20186 0.25716 -0.20625 0.26783 -0.20834 C 0.275 -0.21019 0.28268 -0.21042 0.28997 -0.21112 C 0.30846 -0.2132 0.32968 -0.21343 0.34726 -0.21366 L 0.46601 -0.2125 C 0.47096 -0.2125 0.47604 -0.20973 0.48099 -0.20834 C 0.49804 -0.20487 0.49596 -0.20741 0.51158 -0.20139 C 0.53567 -0.19213 0.54908 -0.18542 0.57252 -0.17477 C 0.58945 -0.16713 0.60638 -0.15996 0.62291 -0.15093 C 0.63007 -0.14676 0.63685 -0.14167 0.64414 -0.13797 C 0.65091 -0.13473 0.65846 -0.13334 0.66523 -0.12987 C 0.69114 -0.11482 0.68854 -0.11227 0.70859 -0.09746 C 0.71185 -0.09445 0.71575 -0.09283 0.71914 -0.09028 C 0.72161 -0.0882 0.72382 -0.08542 0.7263 -0.08311 C 0.72877 -0.08079 0.7319 -0.07894 0.73437 -0.07616 C 0.76028 -0.04746 0.72669 -0.08056 0.74739 -0.06065 C 0.74843 -0.05764 0.74948 -0.05463 0.75091 -0.05209 C 0.75403 -0.04561 0.75625 -0.04283 0.76028 -0.03681 L 0.76172 -0.03102 L 0.76172 -0.03033 " pathEditMode="relative" rAng="0" ptsTypes="AAAAAAAAAAAAAAAAAAAAAAAAAAA">
                                      <p:cBhvr>
                                        <p:cTn id="13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099" y="-7847"/>
                                    </p:animMotion>
                                  </p:childTnLst>
                                </p:cTn>
                              </p:par>
                              <p:par>
                                <p:cTn id="13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88 -0.025 L -0.01888 -0.02477 C -0.02695 -0.03449 -0.03554 -0.04352 -0.04283 -0.05324 C -0.06667 -0.08333 -0.07382 -0.09653 -0.10014 -0.12222 C -0.11303 -0.13495 -0.12683 -0.14676 -0.14102 -0.15717 C -0.18659 -0.19097 -0.19818 -0.19444 -0.24649 -0.21203 C -0.28907 -0.22708 -0.31368 -0.23449 -0.35717 -0.24004 C -0.37045 -0.24166 -0.38334 -0.2412 -0.39636 -0.24166 C -0.42722 -0.23981 -0.41928 -0.24282 -0.44909 -0.23125 C -0.47878 -0.2199 -0.50665 -0.21296 -0.53373 -0.19074 C -0.54935 -0.17824 -0.56472 -0.16551 -0.57943 -0.15023 C -0.59076 -0.13842 -0.6017 -0.12546 -0.61342 -0.11481 C -0.68073 -0.05509 -0.60795 -0.12176 -0.64961 -0.07986 C -0.653 -0.07639 -0.65665 -0.0743 -0.66003 -0.07083 C -0.66485 -0.06597 -0.66967 -0.06041 -0.67435 -0.05509 C -0.68399 -0.04421 -0.67904 -0.04815 -0.68894 -0.03935 C -0.69232 -0.03611 -0.69584 -0.03356 -0.69922 -0.03032 C -0.70482 -0.02523 -0.71016 -0.01875 -0.71576 -0.01458 L -0.73438 -0.00046 C -0.73737 0.00185 -0.74024 0.00556 -0.74375 0.00648 C -0.75066 0.00857 -0.74805 0.00672 -0.75183 0.01019 L -0.75183 0.01065 " pathEditMode="relative" rAng="0" ptsTypes="AAAAAAAAAAAAAAAAAAAAAA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654" y="-9051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6</cp:revision>
  <dcterms:created xsi:type="dcterms:W3CDTF">2024-04-17T11:27:00Z</dcterms:created>
  <dcterms:modified xsi:type="dcterms:W3CDTF">2024-07-11T17:45:02Z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A36A2C0EE501482BB8EFA43041A945F7_12</vt:lpwstr>
  </property>
  <property fmtid="{D5CDD505-2E9C-101B-9397-08002B2CF9AE}" pid="3" name="KSOProductBuildVer">
    <vt:lpwstr>1033-12.2.0.17119</vt:lpwstr>
  </property>
</Properties>
</file>