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2AFE-0FFF-46AA-858B-A522CFB12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98270-2E92-4FEC-8FDD-C1A2C1D76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E232B-EECB-4918-BAE2-9D7A4312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7B5EF-A29B-4C85-9F32-DEBB6F59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A6FD0-7DF6-4EBD-AD18-C4BCD114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C93A1-C492-4B5E-B847-40D0F83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CC91DA-649C-4B94-8D71-28D639C59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5B12-FA7F-40E3-B18E-5DEE93F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2A6AE-9F60-4200-8ADD-1A9F241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B0F5F-3C45-430E-8AAE-9B94A085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429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A733D-E5FA-4B90-9429-E14169F0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4D8BC-D2C3-48A0-8121-686121FF1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3EE52-E1EC-4689-9168-1EC867E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BB134-3DA0-490F-AEB3-FB0E3CD1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AE593-4799-4296-969C-0282166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9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1241C-8A48-4549-8542-FE166847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CB999-813F-4D40-BD77-1FF20E6E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671CA-DE3E-405E-BC44-762B932E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559D8-3523-4A7D-B76D-618C8C5B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C9380-3A34-4E12-8698-D40C86E4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5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B3793-573C-4EA9-A463-8E3171DE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84E0F-D0AE-4936-ACD1-7815C852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2F01D-92C9-40E9-A6A1-1AC02131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09ACB-B879-44EA-BAC5-CDCA016D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E5D2-356A-4294-807E-7ACF7EC7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17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EBC8-F551-421A-AEF2-81400C9C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B9ADC-74F6-4258-904A-A52A3ECA1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65F70-E208-4B8D-9906-7CA997F82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203FDD-E3A2-4D79-A100-EE7F8E1F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05736-EEB4-453D-BF31-B2B0798D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602C39-5CDE-4DC0-999A-CF2826D4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8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6B36F-773D-45C9-8489-4E083D8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A50182-4356-4CCA-905B-75B8E387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D345C-7AF8-417F-9015-B5AB26108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1FDD5-1EF7-44FB-A482-BCB9F9D72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FE8A-4A1A-42B1-B0EC-4E1D81254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AAD201-75AF-4F29-8522-B6A700EE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D5036B-D8C3-4692-A546-DF32CB61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53F88-5B3E-4EF8-A9BD-5D1E0F6B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40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0699-FB04-4A8B-AB7C-A32B1CC2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16643C-A170-482B-9CFC-82E88227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05530-FAED-429E-BAF2-CA8B1BA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BCE0B-9096-4BF1-8BB5-DB02A38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73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D9F094-E601-4CD1-97ED-EC0126FC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8C86B-4CEB-479F-9579-CF18594D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8609CE-A447-4C61-A124-6AF85488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7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4C4B9-E108-43BB-B53E-F222959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729A0-1769-4E9E-8FF6-B6FCA706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1E469-5CC9-4BCC-89D5-2B465A86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4F0EF-C45F-40C4-BB8B-456FE27F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2FE03-9ED5-4FAA-8264-10305A0B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57D0E-02B7-4980-9146-69E42B2C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51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71731-C620-4418-8704-D16E87DC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D5DF61-7BCB-46A8-9B3D-FEA9AA4D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F2B1F-943D-4A41-AD71-ED65BCD9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0A848-7F4C-4881-9D8C-B754770A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3142F-1F74-4ED8-8C91-54C2EA8A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3D29E-3E22-403A-9207-8F02286D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670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6225-9CD8-45DA-B7E6-0F1DD98E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D65E0-3AA5-449E-871D-21C312B2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881A2-5B18-4B13-93AC-09A72C2A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EF102-3974-43C0-A9D9-191B333B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E987B-39DE-4391-A396-2C3A9DF21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9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8EC5A-8E57-4348-8EEC-93387067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F5E56-05FF-4300-BB47-9C7E38D3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433"/>
          <a:stretch/>
        </p:blipFill>
        <p:spPr>
          <a:xfrm flipH="1">
            <a:off x="1208777" y="2398167"/>
            <a:ext cx="2440891" cy="45376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9A8B1-85EC-42BA-BA6A-CE99BEBAA6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20424"/>
          <a:stretch/>
        </p:blipFill>
        <p:spPr>
          <a:xfrm>
            <a:off x="8011390" y="2410492"/>
            <a:ext cx="2608009" cy="437665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44BB6-50A7-41CC-AA6D-77183C9EED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215770" y="5098194"/>
            <a:ext cx="4310670" cy="17833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9B4D45-A07A-F474-1B6D-B9D9114783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7630194" y="5070054"/>
            <a:ext cx="4310670" cy="17833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6E261A-5054-48C2-B377-92CE91C275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98" b="83594" l="5176" r="96680">
                        <a14:foregroundMark x1="94406" y1="39008" x2="96680" y2="38477"/>
                        <a14:foregroundMark x1="79102" y1="42578" x2="92032" y2="39561"/>
                        <a14:foregroundMark x1="53097" y1="13743" x2="50293" y2="12695"/>
                        <a14:foregroundMark x1="57265" y1="15300" x2="56713" y2="15094"/>
                        <a14:foregroundMark x1="63969" y1="17806" x2="60271" y2="16424"/>
                        <a14:foregroundMark x1="74018" y1="21561" x2="66253" y2="18659"/>
                        <a14:foregroundMark x1="78516" y1="23242" x2="74384" y2="21698"/>
                        <a14:foregroundMark x1="40988" y1="16820" x2="37988" y2="17383"/>
                        <a14:foregroundMark x1="47363" y1="15625" x2="45462" y2="15981"/>
                        <a14:foregroundMark x1="5549" y1="47461" x2="5176" y2="47852"/>
                        <a14:foregroundMark x1="17480" y1="34961" x2="6295" y2="46680"/>
                        <a14:foregroundMark x1="90039" y1="61035" x2="86816" y2="63281"/>
                        <a14:backgroundMark x1="92871" y1="37207" x2="94141" y2="39160"/>
                        <a14:backgroundMark x1="79980" y1="21777" x2="82813" y2="22559"/>
                        <a14:backgroundMark x1="75000" y1="20020" x2="79004" y2="20020"/>
                        <a14:backgroundMark x1="94336" y1="44434" x2="94336" y2="46191"/>
                        <a14:backgroundMark x1="58105" y1="14063" x2="57129" y2="14063"/>
                        <a14:backgroundMark x1="51855" y1="14746" x2="48828" y2="14746"/>
                        <a14:backgroundMark x1="44531" y1="14746" x2="40234" y2="15820"/>
                        <a14:backgroundMark x1="36523" y1="17090" x2="35254" y2="17285"/>
                        <a14:backgroundMark x1="32715" y1="17285" x2="29492" y2="18066"/>
                        <a14:backgroundMark x1="25977" y1="20313" x2="23926" y2="21094"/>
                        <a14:backgroundMark x1="20898" y1="23047" x2="18652" y2="24805"/>
                        <a14:backgroundMark x1="15918" y1="26855" x2="14844" y2="28125"/>
                        <a14:backgroundMark x1="12109" y1="30664" x2="11133" y2="31641"/>
                        <a14:backgroundMark x1="8887" y1="35156" x2="8887" y2="35156"/>
                        <a14:backgroundMark x1="6836" y1="41406" x2="6836" y2="42676"/>
                        <a14:backgroundMark x1="6348" y1="46680" x2="6348" y2="47461"/>
                        <a14:backgroundMark x1="5859" y1="46680" x2="5859" y2="41895"/>
                        <a14:backgroundMark x1="65430" y1="17090" x2="63184" y2="16309"/>
                        <a14:backgroundMark x1="55664" y1="14746" x2="53906" y2="13770"/>
                        <a14:backgroundMark x1="53613" y1="12988" x2="63379" y2="14063"/>
                        <a14:backgroundMark x1="57617" y1="14746" x2="66211" y2="1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5" b="7813"/>
          <a:stretch/>
        </p:blipFill>
        <p:spPr>
          <a:xfrm flipH="1">
            <a:off x="1187717" y="4912730"/>
            <a:ext cx="2318351" cy="13923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03DFAB-99D7-4E8D-A550-008C7CC4E9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834"/>
          <a:stretch/>
        </p:blipFill>
        <p:spPr>
          <a:xfrm>
            <a:off x="8678385" y="4955429"/>
            <a:ext cx="2258698" cy="13384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3C6E9A-F4BD-47C7-8573-70446BA55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2734" r="90820">
                        <a14:foregroundMark x1="2832" y1="50195" x2="6250" y2="49512"/>
                        <a14:foregroundMark x1="90820" y1="45313" x2="87988" y2="45313"/>
                        <a14:backgroundMark x1="24414" y1="88672" x2="18164" y2="83008"/>
                        <a14:backgroundMark x1="70508" y1="83008" x2="80273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6" y="4444403"/>
            <a:ext cx="1636727" cy="1636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524C63-E438-42E0-933D-889D3BBAD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8" y="4521600"/>
            <a:ext cx="1371642" cy="13716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713EEAC-B94C-447E-8C37-54186F2F31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773" y1="70964" x2="36230" y2="65625"/>
                        <a14:backgroundMark x1="39453" y1="60286" x2="37988" y2="66016"/>
                        <a14:backgroundMark x1="50781" y1="68490" x2="75879" y2="64063"/>
                        <a14:backgroundMark x1="77734" y1="58333" x2="83984" y2="46615"/>
                        <a14:backgroundMark x1="84277" y1="43750" x2="81055" y2="37370"/>
                        <a14:backgroundMark x1="81055" y1="46615" x2="77734" y2="52995"/>
                        <a14:backgroundMark x1="73730" y1="64583" x2="67578" y2="66016"/>
                        <a14:backgroundMark x1="63867" y1="61198" x2="63867" y2="61198"/>
                        <a14:backgroundMark x1="63574" y1="60286" x2="67871" y2="66016"/>
                        <a14:backgroundMark x1="63184" y1="64583" x2="63184" y2="59245"/>
                        <a14:backgroundMark x1="64258" y1="59245" x2="65332" y2="60677"/>
                        <a14:backgroundMark x1="64648" y1="60677" x2="60938" y2="61719"/>
                        <a14:backgroundMark x1="39453" y1="67578" x2="19824" y2="62630"/>
                        <a14:backgroundMark x1="18359" y1="60286" x2="12109" y2="44661"/>
                        <a14:backgroundMark x1="17188" y1="39323" x2="17969" y2="50521"/>
                        <a14:backgroundMark x1="21289" y1="39323" x2="30371" y2="31120"/>
                        <a14:backgroundMark x1="64648" y1="33984" x2="65332" y2="30078"/>
                        <a14:backgroundMark x1="63867" y1="32552" x2="65039" y2="27214"/>
                        <a14:backgroundMark x1="17676" y1="33984" x2="20215" y2="30208"/>
                        <a14:backgroundMark x1="22363" y1="29688" x2="15430" y2="36979"/>
                        <a14:backgroundMark x1="22363" y1="33073" x2="11816" y2="41276"/>
                        <a14:backgroundMark x1="24219" y1="32161" x2="28906" y2="30599"/>
                        <a14:backgroundMark x1="35156" y1="28255" x2="35156" y2="33594"/>
                        <a14:backgroundMark x1="38379" y1="28255" x2="31152" y2="33073"/>
                        <a14:backgroundMark x1="38770" y1="27734" x2="37012" y2="32161"/>
                        <a14:backgroundMark x1="90234" y1="53516" x2="62891" y2="72005"/>
                        <a14:backgroundMark x1="62891" y1="72005" x2="62500" y2="72005"/>
                        <a14:backgroundMark x1="51953" y1="73438" x2="27539" y2="68620"/>
                        <a14:backgroundMark x1="21289" y1="66146" x2="14746" y2="70443"/>
                        <a14:backgroundMark x1="21680" y1="65104" x2="24609" y2="72396"/>
                        <a14:backgroundMark x1="16895" y1="56380" x2="10352" y2="38411"/>
                        <a14:backgroundMark x1="85059" y1="34505" x2="85059" y2="34505"/>
                        <a14:backgroundMark x1="86523" y1="43750" x2="86523" y2="43750"/>
                        <a14:backgroundMark x1="87988" y1="40885" x2="89844" y2="3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r="12061" b="32334"/>
          <a:stretch/>
        </p:blipFill>
        <p:spPr>
          <a:xfrm>
            <a:off x="1431244" y="4475113"/>
            <a:ext cx="1968578" cy="1497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26A0B-6F80-40E8-AA4F-C6A7F3B3A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5417">
            <a:off x="9006145" y="4596544"/>
            <a:ext cx="1411375" cy="14113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BDF332-D986-46F5-BE3C-F639FC8EC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7258" y="4419860"/>
            <a:ext cx="1575122" cy="15751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E65375-3AC1-49B9-9C9B-E71B2EE6E0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671">
            <a:off x="8991586" y="4625426"/>
            <a:ext cx="1632296" cy="16213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72D298-00B3-455A-90B3-60E0F45BA7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3233" y="4549253"/>
            <a:ext cx="1498764" cy="149876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C2739F2-FFDF-4631-8288-B33F9885ECE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478" y="113605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010D8F7-27BA-4A64-AC57-2521B201B8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38300"/>
            <a:ext cx="2319987" cy="23199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6A694B4-173C-447F-8BA9-055BAEC0273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backgroundMark x1="15527" y1="72754" x2="37402" y2="84473"/>
                        <a14:backgroundMark x1="31543" y1="79297" x2="53516" y2="83691"/>
                        <a14:backgroundMark x1="58984" y1="83691" x2="72852" y2="76074"/>
                        <a14:backgroundMark x1="88574" y1="77148" x2="94043" y2="77832"/>
                        <a14:backgroundMark x1="81641" y1="73828" x2="75781" y2="77539"/>
                        <a14:backgroundMark x1="73633" y1="72754" x2="69531" y2="77539"/>
                        <a14:backgroundMark x1="71387" y1="73145" x2="69922" y2="74902"/>
                        <a14:backgroundMark x1="69922" y1="73438" x2="66992" y2="73438"/>
                        <a14:backgroundMark x1="30078" y1="73438" x2="29395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6095" y="4470314"/>
            <a:ext cx="1788872" cy="17888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D48BBC-A962-404A-9328-53B4F16413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72">
            <a:off x="8856155" y="4212645"/>
            <a:ext cx="2007275" cy="200727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Автоматически созданное описание">
            <a:extLst>
              <a:ext uri="{FF2B5EF4-FFF2-40B4-BE49-F238E27FC236}">
                <a16:creationId xmlns:a16="http://schemas.microsoft.com/office/drawing/2014/main" id="{333640D3-1CD5-8484-C264-A4F84F93708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18" y="4604720"/>
            <a:ext cx="2071305" cy="155347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24D127-DAF7-42F9-A61A-EB0F2E6287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593">
            <a:off x="1402623" y="4638365"/>
            <a:ext cx="1930137" cy="14476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F96061-CEA1-4059-93D8-2AD4B74EDDC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9338" y="4537676"/>
            <a:ext cx="1532275" cy="15322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9D43E-8E33-48F1-9FAB-21CAAB90024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75" y="4704055"/>
            <a:ext cx="1458252" cy="14582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DF24AFC-91F3-E0A7-85D4-83B82F00324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63" y="4621402"/>
            <a:ext cx="1630837" cy="1630837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60758" y="3330175"/>
            <a:ext cx="33909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2024-11-16T07:47:03Z</dcterms:created>
  <dcterms:modified xsi:type="dcterms:W3CDTF">2024-11-18T15:26:50Z</dcterms:modified>
</cp:coreProperties>
</file>