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64207" y="26162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Петрик?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64514" y="252325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63900" y="255075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Ким буде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191452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559C497-E098-4C6F-BDE3-2F2889D48494}"/>
</file>

<file path=customXml/itemProps2.xml><?xml version="1.0" encoding="utf-8"?>
<ds:datastoreItem xmlns:ds="http://schemas.openxmlformats.org/officeDocument/2006/customXml" ds:itemID="{F9770CFB-3E19-4BA9-81E4-8E026D917DBB}"/>
</file>

<file path=customXml/itemProps3.xml><?xml version="1.0" encoding="utf-8"?>
<ds:datastoreItem xmlns:ds="http://schemas.openxmlformats.org/officeDocument/2006/customXml" ds:itemID="{CED9EA00-91F4-4C32-B869-9568204B0092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2025-02-17T10:43:38Z</dcterms:created>
  <dcterms:modified xsi:type="dcterms:W3CDTF">2025-02-26T09:23:14Z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