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538373CB-D314-00FE-A6B4-110B3BBF26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6" y="4849799"/>
            <a:ext cx="1854754" cy="18547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0545" y="3034146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42266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2024-08-15T16:51:05Z</dcterms:created>
  <dcterms:modified xsi:type="dcterms:W3CDTF">2024-12-06T13:55:43Z</dcterms:modified>
</cp:coreProperties>
</file>